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1" r:id="rId2"/>
    <p:sldId id="289" r:id="rId3"/>
    <p:sldId id="278" r:id="rId4"/>
    <p:sldId id="279" r:id="rId5"/>
    <p:sldId id="280" r:id="rId6"/>
    <p:sldId id="276" r:id="rId7"/>
    <p:sldId id="28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59" autoAdjust="0"/>
    <p:restoredTop sz="94660"/>
  </p:normalViewPr>
  <p:slideViewPr>
    <p:cSldViewPr snapToGrid="0">
      <p:cViewPr varScale="1">
        <p:scale>
          <a:sx n="98" d="100"/>
          <a:sy n="98" d="100"/>
        </p:scale>
        <p:origin x="130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bg>
      <p:bgPr>
        <a:blipFill dpi="0" rotWithShape="1">
          <a:blip r:embed="rId2">
            <a:alphaModFix amt="59000"/>
            <a:lum/>
          </a:blip>
          <a:srcRect/>
          <a:stretch>
            <a:fillRect t="-9000" b="-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9FC24-2F4D-4183-B70D-C9775A510759}"/>
              </a:ext>
            </a:extLst>
          </p:cNvPr>
          <p:cNvSpPr>
            <a:spLocks noGrp="1"/>
          </p:cNvSpPr>
          <p:nvPr>
            <p:ph type="title" hasCustomPrompt="1"/>
          </p:nvPr>
        </p:nvSpPr>
        <p:spPr>
          <a:xfrm>
            <a:off x="1333500" y="3169219"/>
            <a:ext cx="6438900" cy="1908381"/>
          </a:xfrm>
        </p:spPr>
        <p:txBody>
          <a:bodyPr bIns="0" anchor="b" anchorCtr="0">
            <a:noAutofit/>
          </a:bodyPr>
          <a:lstStyle>
            <a:lvl1pPr>
              <a:lnSpc>
                <a:spcPts val="6000"/>
              </a:lnSpc>
              <a:defRPr sz="6000" b="1" spc="0">
                <a:latin typeface="Source Sans Pro Bold" panose="020B0703030403020204" pitchFamily="34" charset="0"/>
                <a:ea typeface="Source Sans Pro Bold" panose="020B0703030403020204" pitchFamily="34" charset="0"/>
              </a:defRPr>
            </a:lvl1pPr>
          </a:lstStyle>
          <a:p>
            <a:r>
              <a:rPr lang="en-US" dirty="0"/>
              <a:t>Title of </a:t>
            </a:r>
            <a:br>
              <a:rPr lang="en-US" dirty="0"/>
            </a:br>
            <a:r>
              <a:rPr lang="en-US" dirty="0"/>
              <a:t>Life Experience</a:t>
            </a:r>
          </a:p>
        </p:txBody>
      </p:sp>
      <p:sp>
        <p:nvSpPr>
          <p:cNvPr id="3" name="Slide Number Placeholder 2">
            <a:extLst>
              <a:ext uri="{FF2B5EF4-FFF2-40B4-BE49-F238E27FC236}">
                <a16:creationId xmlns:a16="http://schemas.microsoft.com/office/drawing/2014/main" id="{AE284B1F-D1F8-4E97-A379-977C84CF267F}"/>
              </a:ext>
            </a:extLst>
          </p:cNvPr>
          <p:cNvSpPr>
            <a:spLocks noGrp="1"/>
          </p:cNvSpPr>
          <p:nvPr>
            <p:ph type="sldNum" sz="quarter" idx="10"/>
          </p:nvPr>
        </p:nvSpPr>
        <p:spPr/>
        <p:txBody>
          <a:bodyPr/>
          <a:lstStyle/>
          <a:p>
            <a:fld id="{F5E2003B-7539-ED4A-93D8-D7FAED284DD9}" type="slidenum">
              <a:rPr lang="en-US" smtClean="0"/>
              <a:pPr/>
              <a:t>‹#›</a:t>
            </a:fld>
            <a:endParaRPr lang="en-US" dirty="0"/>
          </a:p>
        </p:txBody>
      </p:sp>
      <p:pic>
        <p:nvPicPr>
          <p:cNvPr id="4" name="Picture 3">
            <a:extLst>
              <a:ext uri="{FF2B5EF4-FFF2-40B4-BE49-F238E27FC236}">
                <a16:creationId xmlns:a16="http://schemas.microsoft.com/office/drawing/2014/main" id="{B544632A-2C5A-4863-BFD3-139AB113E97B}"/>
              </a:ext>
            </a:extLst>
          </p:cNvPr>
          <p:cNvPicPr>
            <a:picLocks noChangeAspect="1"/>
          </p:cNvPicPr>
          <p:nvPr userDrawn="1"/>
        </p:nvPicPr>
        <p:blipFill>
          <a:blip r:embed="rId3"/>
          <a:stretch>
            <a:fillRect/>
          </a:stretch>
        </p:blipFill>
        <p:spPr>
          <a:xfrm>
            <a:off x="480060" y="303070"/>
            <a:ext cx="3005076" cy="864474"/>
          </a:xfrm>
          <a:prstGeom prst="rect">
            <a:avLst/>
          </a:prstGeom>
        </p:spPr>
      </p:pic>
      <p:sp>
        <p:nvSpPr>
          <p:cNvPr id="6" name="Text Placeholder 5">
            <a:extLst>
              <a:ext uri="{FF2B5EF4-FFF2-40B4-BE49-F238E27FC236}">
                <a16:creationId xmlns:a16="http://schemas.microsoft.com/office/drawing/2014/main" id="{72380065-7D4E-4B0B-9BDA-DCE8D68B51FE}"/>
              </a:ext>
            </a:extLst>
          </p:cNvPr>
          <p:cNvSpPr>
            <a:spLocks noGrp="1"/>
          </p:cNvSpPr>
          <p:nvPr>
            <p:ph type="body" sz="quarter" idx="11" hasCustomPrompt="1"/>
          </p:nvPr>
        </p:nvSpPr>
        <p:spPr>
          <a:xfrm>
            <a:off x="1358387" y="2040494"/>
            <a:ext cx="1929887" cy="419101"/>
          </a:xfrm>
        </p:spPr>
        <p:txBody>
          <a:bodyPr>
            <a:normAutofit/>
          </a:bodyPr>
          <a:lstStyle>
            <a:lvl1pPr marL="0" indent="0">
              <a:buNone/>
              <a:defRPr sz="1800" b="1" i="1">
                <a:solidFill>
                  <a:schemeClr val="accent3"/>
                </a:solidFill>
                <a:latin typeface="Century Schoolbook" panose="02040604050505020304" pitchFamily="18" charset="0"/>
                <a:ea typeface="Source Sans Pro" panose="020B0503030403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00/00/0000</a:t>
            </a:r>
          </a:p>
        </p:txBody>
      </p:sp>
      <p:sp>
        <p:nvSpPr>
          <p:cNvPr id="8" name="TextBox 7">
            <a:extLst>
              <a:ext uri="{FF2B5EF4-FFF2-40B4-BE49-F238E27FC236}">
                <a16:creationId xmlns:a16="http://schemas.microsoft.com/office/drawing/2014/main" id="{738E0955-0E10-461C-B381-F034546DD8FC}"/>
              </a:ext>
            </a:extLst>
          </p:cNvPr>
          <p:cNvSpPr txBox="1"/>
          <p:nvPr userDrawn="1"/>
        </p:nvSpPr>
        <p:spPr>
          <a:xfrm>
            <a:off x="1333500" y="1677813"/>
            <a:ext cx="7505700" cy="276999"/>
          </a:xfrm>
          <a:prstGeom prst="rect">
            <a:avLst/>
          </a:prstGeom>
          <a:noFill/>
        </p:spPr>
        <p:txBody>
          <a:bodyPr wrap="square" lIns="0" tIns="0" rIns="0" bIns="0" rtlCol="0">
            <a:spAutoFit/>
          </a:bodyPr>
          <a:lstStyle/>
          <a:p>
            <a:r>
              <a:rPr lang="en-US" dirty="0">
                <a:solidFill>
                  <a:schemeClr val="tx2"/>
                </a:solidFill>
                <a:latin typeface="Source Sans Pro Bold" panose="020B0703030403020204" pitchFamily="34" charset="0"/>
                <a:ea typeface="Source Sans Pro Bold" panose="020B0703030403020204" pitchFamily="34" charset="0"/>
              </a:rPr>
              <a:t>HISP CX Action Plan</a:t>
            </a:r>
          </a:p>
        </p:txBody>
      </p:sp>
      <p:cxnSp>
        <p:nvCxnSpPr>
          <p:cNvPr id="7" name="Straight Connector 6">
            <a:extLst>
              <a:ext uri="{FF2B5EF4-FFF2-40B4-BE49-F238E27FC236}">
                <a16:creationId xmlns:a16="http://schemas.microsoft.com/office/drawing/2014/main" id="{64801260-6579-4369-B5C0-8BEEBAEC54D5}"/>
              </a:ext>
            </a:extLst>
          </p:cNvPr>
          <p:cNvCxnSpPr>
            <a:cxnSpLocks/>
          </p:cNvCxnSpPr>
          <p:nvPr userDrawn="1"/>
        </p:nvCxnSpPr>
        <p:spPr>
          <a:xfrm>
            <a:off x="1333500" y="5410200"/>
            <a:ext cx="103632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7049593"/>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Gray-Section-Divider">
    <p:bg>
      <p:bgPr>
        <a:solidFill>
          <a:srgbClr val="5B616B"/>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7CC0BE2-F123-41DE-8182-8C4100889E73}"/>
              </a:ext>
            </a:extLst>
          </p:cNvPr>
          <p:cNvSpPr>
            <a:spLocks noGrp="1"/>
          </p:cNvSpPr>
          <p:nvPr>
            <p:ph type="sldNum" sz="quarter" idx="10"/>
          </p:nvPr>
        </p:nvSpPr>
        <p:spPr/>
        <p:txBody>
          <a:bodyPr/>
          <a:lstStyle>
            <a:lvl1pPr>
              <a:defRPr>
                <a:solidFill>
                  <a:schemeClr val="tx1"/>
                </a:solidFill>
              </a:defRPr>
            </a:lvl1pPr>
          </a:lstStyle>
          <a:p>
            <a:fld id="{F5E2003B-7539-ED4A-93D8-D7FAED284DD9}" type="slidenum">
              <a:rPr lang="en-US" smtClean="0"/>
              <a:pPr/>
              <a:t>‹#›</a:t>
            </a:fld>
            <a:endParaRPr lang="en-US" dirty="0"/>
          </a:p>
        </p:txBody>
      </p:sp>
      <p:sp>
        <p:nvSpPr>
          <p:cNvPr id="5" name="Footer Placeholder 3">
            <a:extLst>
              <a:ext uri="{FF2B5EF4-FFF2-40B4-BE49-F238E27FC236}">
                <a16:creationId xmlns:a16="http://schemas.microsoft.com/office/drawing/2014/main" id="{514A2571-6D5D-46F4-92ED-8973D6469762}"/>
              </a:ext>
            </a:extLst>
          </p:cNvPr>
          <p:cNvSpPr txBox="1">
            <a:spLocks/>
          </p:cNvSpPr>
          <p:nvPr userDrawn="1"/>
        </p:nvSpPr>
        <p:spPr>
          <a:xfrm>
            <a:off x="495300" y="6148000"/>
            <a:ext cx="3252787" cy="327799"/>
          </a:xfrm>
          <a:prstGeom prst="rect">
            <a:avLst/>
          </a:prstGeom>
        </p:spPr>
        <p:txBody>
          <a:bodyPr vert="horz" lIns="0" tIns="0" rIns="0" bIns="0" rtlCol="0" anchor="b" anchorCtr="0"/>
          <a:lstStyle>
            <a:defPPr>
              <a:defRPr lang="en-US"/>
            </a:defPPr>
            <a:lvl1pPr marL="0" algn="l" defTabSz="914400" rtl="0" eaLnBrk="1" latinLnBrk="0" hangingPunct="1">
              <a:defRPr sz="1200" b="0" i="0" kern="1200">
                <a:solidFill>
                  <a:schemeClr val="tx2"/>
                </a:solidFill>
                <a:latin typeface="Public Sans Medium"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b="0" i="0" dirty="0">
                <a:solidFill>
                  <a:schemeClr val="tx1"/>
                </a:solidFill>
                <a:latin typeface="Source Sans Pro" panose="020B0503030403020204" pitchFamily="34" charset="0"/>
                <a:ea typeface="Source Sans Pro" panose="020B0503030403020204" pitchFamily="34" charset="0"/>
              </a:rPr>
              <a:t>OMB Federal Customer Experience | Draft &amp; Deliberative</a:t>
            </a:r>
          </a:p>
        </p:txBody>
      </p:sp>
      <p:sp>
        <p:nvSpPr>
          <p:cNvPr id="6" name="Text Placeholder 5">
            <a:extLst>
              <a:ext uri="{FF2B5EF4-FFF2-40B4-BE49-F238E27FC236}">
                <a16:creationId xmlns:a16="http://schemas.microsoft.com/office/drawing/2014/main" id="{08A1942F-9614-4BB3-BC7B-7F0F73772C27}"/>
              </a:ext>
            </a:extLst>
          </p:cNvPr>
          <p:cNvSpPr>
            <a:spLocks noGrp="1"/>
          </p:cNvSpPr>
          <p:nvPr>
            <p:ph type="body" sz="quarter" idx="11" hasCustomPrompt="1"/>
          </p:nvPr>
        </p:nvSpPr>
        <p:spPr>
          <a:xfrm>
            <a:off x="1333500" y="3886200"/>
            <a:ext cx="5600700" cy="1714500"/>
          </a:xfrm>
        </p:spPr>
        <p:txBody>
          <a:bodyPr anchor="b" anchorCtr="0">
            <a:noAutofit/>
          </a:bodyPr>
          <a:lstStyle>
            <a:lvl1pPr marL="0" indent="0">
              <a:buNone/>
              <a:defRPr sz="6000">
                <a:solidFill>
                  <a:schemeClr val="tx1"/>
                </a:solidFill>
                <a:latin typeface="Source Sans Pro Bold" panose="020B0703030403020204" pitchFamily="34" charset="0"/>
                <a:ea typeface="Source Sans Pro Bold" panose="020B0703030403020204" pitchFamily="34" charset="0"/>
              </a:defRPr>
            </a:lvl1pPr>
            <a:lvl2pPr marL="457200" indent="0">
              <a:buNone/>
              <a:defRPr sz="6000">
                <a:latin typeface="Century Schoolbook" panose="02040604050505020304" pitchFamily="18" charset="0"/>
              </a:defRPr>
            </a:lvl2pPr>
            <a:lvl3pPr marL="914400" indent="0">
              <a:buNone/>
              <a:defRPr sz="6000">
                <a:latin typeface="Century Schoolbook" panose="02040604050505020304" pitchFamily="18" charset="0"/>
              </a:defRPr>
            </a:lvl3pPr>
            <a:lvl4pPr marL="1371600" indent="0">
              <a:buNone/>
              <a:defRPr sz="6000">
                <a:latin typeface="Century Schoolbook" panose="02040604050505020304" pitchFamily="18" charset="0"/>
              </a:defRPr>
            </a:lvl4pPr>
            <a:lvl5pPr marL="1828800" indent="0">
              <a:buNone/>
              <a:defRPr sz="6000">
                <a:latin typeface="Century Schoolbook" panose="02040604050505020304" pitchFamily="18" charset="0"/>
              </a:defRPr>
            </a:lvl5pPr>
          </a:lstStyle>
          <a:p>
            <a:pPr lvl="0"/>
            <a:r>
              <a:rPr lang="en-US" dirty="0"/>
              <a:t>Section Title</a:t>
            </a:r>
          </a:p>
        </p:txBody>
      </p:sp>
    </p:spTree>
    <p:extLst>
      <p:ext uri="{BB962C8B-B14F-4D97-AF65-F5344CB8AC3E}">
        <p14:creationId xmlns:p14="http://schemas.microsoft.com/office/powerpoint/2010/main" val="3382271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ray-Content-Text">
    <p:bg>
      <p:bgPr>
        <a:solidFill>
          <a:schemeClr val="tx1"/>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759822C-6913-4E78-8838-15B33437469D}"/>
              </a:ext>
            </a:extLst>
          </p:cNvPr>
          <p:cNvSpPr>
            <a:spLocks noGrp="1"/>
          </p:cNvSpPr>
          <p:nvPr>
            <p:ph type="sldNum" sz="quarter" idx="10"/>
          </p:nvPr>
        </p:nvSpPr>
        <p:spPr/>
        <p:txBody>
          <a:bodyPr/>
          <a:lstStyle/>
          <a:p>
            <a:fld id="{F5E2003B-7539-ED4A-93D8-D7FAED284DD9}" type="slidenum">
              <a:rPr lang="en-US" smtClean="0"/>
              <a:pPr/>
              <a:t>‹#›</a:t>
            </a:fld>
            <a:endParaRPr lang="en-US" dirty="0"/>
          </a:p>
        </p:txBody>
      </p:sp>
      <p:cxnSp>
        <p:nvCxnSpPr>
          <p:cNvPr id="11" name="Straight Connector 10">
            <a:extLst>
              <a:ext uri="{FF2B5EF4-FFF2-40B4-BE49-F238E27FC236}">
                <a16:creationId xmlns:a16="http://schemas.microsoft.com/office/drawing/2014/main" id="{B9E297FA-3EDD-4731-B5CF-AB5200C4830E}"/>
              </a:ext>
            </a:extLst>
          </p:cNvPr>
          <p:cNvCxnSpPr>
            <a:cxnSpLocks/>
          </p:cNvCxnSpPr>
          <p:nvPr userDrawn="1"/>
        </p:nvCxnSpPr>
        <p:spPr>
          <a:xfrm>
            <a:off x="1333500" y="1600200"/>
            <a:ext cx="10363200" cy="0"/>
          </a:xfrm>
          <a:prstGeom prst="line">
            <a:avLst/>
          </a:prstGeom>
          <a:ln w="76200">
            <a:solidFill>
              <a:srgbClr val="5B616B"/>
            </a:solidFill>
          </a:ln>
        </p:spPr>
        <p:style>
          <a:lnRef idx="1">
            <a:schemeClr val="accent1"/>
          </a:lnRef>
          <a:fillRef idx="0">
            <a:schemeClr val="accent1"/>
          </a:fillRef>
          <a:effectRef idx="0">
            <a:schemeClr val="accent1"/>
          </a:effectRef>
          <a:fontRef idx="minor">
            <a:schemeClr val="tx1"/>
          </a:fontRef>
        </p:style>
      </p:cxnSp>
      <p:sp>
        <p:nvSpPr>
          <p:cNvPr id="7" name="Text Placeholder 6">
            <a:extLst>
              <a:ext uri="{FF2B5EF4-FFF2-40B4-BE49-F238E27FC236}">
                <a16:creationId xmlns:a16="http://schemas.microsoft.com/office/drawing/2014/main" id="{00D4D916-82DD-4ADB-B775-4B79B5DF9ECC}"/>
              </a:ext>
            </a:extLst>
          </p:cNvPr>
          <p:cNvSpPr>
            <a:spLocks noGrp="1"/>
          </p:cNvSpPr>
          <p:nvPr>
            <p:ph type="body" sz="quarter" idx="13"/>
          </p:nvPr>
        </p:nvSpPr>
        <p:spPr>
          <a:xfrm>
            <a:off x="1333500" y="1828800"/>
            <a:ext cx="8420100" cy="41147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4">
            <a:extLst>
              <a:ext uri="{FF2B5EF4-FFF2-40B4-BE49-F238E27FC236}">
                <a16:creationId xmlns:a16="http://schemas.microsoft.com/office/drawing/2014/main" id="{8F1F6481-12D2-4322-90DE-E4F29B8953E2}"/>
              </a:ext>
            </a:extLst>
          </p:cNvPr>
          <p:cNvSpPr>
            <a:spLocks noGrp="1"/>
          </p:cNvSpPr>
          <p:nvPr>
            <p:ph type="body" sz="quarter" idx="12"/>
          </p:nvPr>
        </p:nvSpPr>
        <p:spPr>
          <a:xfrm>
            <a:off x="1340324" y="482901"/>
            <a:ext cx="6438900" cy="1002998"/>
          </a:xfrm>
        </p:spPr>
        <p:txBody>
          <a:bodyPr bIns="91440" anchor="b" anchorCtr="0">
            <a:normAutofit/>
          </a:bodyPr>
          <a:lstStyle>
            <a:lvl1pPr marL="0" indent="0">
              <a:buNone/>
              <a:defRPr sz="3000">
                <a:latin typeface="Source Sans Pro Bold" panose="020B0703030403020204" pitchFamily="34" charset="0"/>
                <a:ea typeface="Source Sans Pro Bold" panose="020B0703030403020204" pitchFamily="34" charset="0"/>
              </a:defRPr>
            </a:lvl1pPr>
          </a:lstStyle>
          <a:p>
            <a:pPr lvl="0"/>
            <a:endParaRPr lang="en-US" dirty="0"/>
          </a:p>
        </p:txBody>
      </p:sp>
      <p:sp>
        <p:nvSpPr>
          <p:cNvPr id="8" name="Footer Placeholder 3">
            <a:extLst>
              <a:ext uri="{FF2B5EF4-FFF2-40B4-BE49-F238E27FC236}">
                <a16:creationId xmlns:a16="http://schemas.microsoft.com/office/drawing/2014/main" id="{9C60D4AE-A577-44BB-B479-9C333AD5F2FC}"/>
              </a:ext>
            </a:extLst>
          </p:cNvPr>
          <p:cNvSpPr txBox="1">
            <a:spLocks/>
          </p:cNvSpPr>
          <p:nvPr userDrawn="1"/>
        </p:nvSpPr>
        <p:spPr>
          <a:xfrm>
            <a:off x="8414343" y="129401"/>
            <a:ext cx="3252787" cy="327799"/>
          </a:xfrm>
          <a:prstGeom prst="rect">
            <a:avLst/>
          </a:prstGeom>
        </p:spPr>
        <p:txBody>
          <a:bodyPr vert="horz" lIns="0" tIns="0" rIns="0" bIns="0" rtlCol="0" anchor="b" anchorCtr="0"/>
          <a:lstStyle>
            <a:defPPr>
              <a:defRPr lang="en-US"/>
            </a:defPPr>
            <a:lvl1pPr marL="0" algn="l" defTabSz="914400" rtl="0" eaLnBrk="1" latinLnBrk="0" hangingPunct="1">
              <a:defRPr sz="1200" b="0" i="0" kern="1200">
                <a:solidFill>
                  <a:schemeClr val="tx2"/>
                </a:solidFill>
                <a:latin typeface="Public Sans Medium"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0" i="0" dirty="0">
                <a:solidFill>
                  <a:srgbClr val="102C4E"/>
                </a:solidFill>
                <a:latin typeface="Source Sans Pro" panose="020B0503030403020204" pitchFamily="34" charset="0"/>
                <a:ea typeface="Source Sans Pro" panose="020B0503030403020204" pitchFamily="34" charset="0"/>
              </a:rPr>
              <a:t> Financial Shock— </a:t>
            </a:r>
            <a:r>
              <a:rPr lang="en-US" sz="1000" b="1" i="0" dirty="0">
                <a:solidFill>
                  <a:srgbClr val="102C4E"/>
                </a:solidFill>
                <a:latin typeface="Source Sans Pro" panose="020B0503030403020204" pitchFamily="34" charset="0"/>
                <a:ea typeface="Source Sans Pro" panose="020B0503030403020204" pitchFamily="34" charset="0"/>
              </a:rPr>
              <a:t>Next Steps</a:t>
            </a:r>
          </a:p>
        </p:txBody>
      </p:sp>
    </p:spTree>
    <p:extLst>
      <p:ext uri="{BB962C8B-B14F-4D97-AF65-F5344CB8AC3E}">
        <p14:creationId xmlns:p14="http://schemas.microsoft.com/office/powerpoint/2010/main" val="15411513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Green-Section-Divider">
    <p:bg>
      <p:bgPr>
        <a:solidFill>
          <a:schemeClr val="accent6"/>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7CC0BE2-F123-41DE-8182-8C4100889E73}"/>
              </a:ext>
            </a:extLst>
          </p:cNvPr>
          <p:cNvSpPr>
            <a:spLocks noGrp="1"/>
          </p:cNvSpPr>
          <p:nvPr>
            <p:ph type="sldNum" sz="quarter" idx="10"/>
          </p:nvPr>
        </p:nvSpPr>
        <p:spPr/>
        <p:txBody>
          <a:bodyPr/>
          <a:lstStyle>
            <a:lvl1pPr>
              <a:defRPr>
                <a:solidFill>
                  <a:schemeClr val="tx1"/>
                </a:solidFill>
              </a:defRPr>
            </a:lvl1pPr>
          </a:lstStyle>
          <a:p>
            <a:fld id="{F5E2003B-7539-ED4A-93D8-D7FAED284DD9}" type="slidenum">
              <a:rPr lang="en-US" smtClean="0"/>
              <a:pPr/>
              <a:t>‹#›</a:t>
            </a:fld>
            <a:endParaRPr lang="en-US" dirty="0"/>
          </a:p>
        </p:txBody>
      </p:sp>
      <p:sp>
        <p:nvSpPr>
          <p:cNvPr id="5" name="Footer Placeholder 3">
            <a:extLst>
              <a:ext uri="{FF2B5EF4-FFF2-40B4-BE49-F238E27FC236}">
                <a16:creationId xmlns:a16="http://schemas.microsoft.com/office/drawing/2014/main" id="{514A2571-6D5D-46F4-92ED-8973D6469762}"/>
              </a:ext>
            </a:extLst>
          </p:cNvPr>
          <p:cNvSpPr txBox="1">
            <a:spLocks/>
          </p:cNvSpPr>
          <p:nvPr userDrawn="1"/>
        </p:nvSpPr>
        <p:spPr>
          <a:xfrm>
            <a:off x="495300" y="6148000"/>
            <a:ext cx="3252787" cy="327799"/>
          </a:xfrm>
          <a:prstGeom prst="rect">
            <a:avLst/>
          </a:prstGeom>
        </p:spPr>
        <p:txBody>
          <a:bodyPr vert="horz" lIns="0" tIns="0" rIns="0" bIns="0" rtlCol="0" anchor="b" anchorCtr="0"/>
          <a:lstStyle>
            <a:defPPr>
              <a:defRPr lang="en-US"/>
            </a:defPPr>
            <a:lvl1pPr marL="0" algn="l" defTabSz="914400" rtl="0" eaLnBrk="1" latinLnBrk="0" hangingPunct="1">
              <a:defRPr sz="1200" b="0" i="0" kern="1200">
                <a:solidFill>
                  <a:schemeClr val="tx2"/>
                </a:solidFill>
                <a:latin typeface="Public Sans Medium"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b="0" i="0" dirty="0">
                <a:solidFill>
                  <a:schemeClr val="tx1"/>
                </a:solidFill>
                <a:latin typeface="Source Sans Pro" panose="020B0503030403020204" pitchFamily="34" charset="0"/>
                <a:ea typeface="Source Sans Pro" panose="020B0503030403020204" pitchFamily="34" charset="0"/>
              </a:rPr>
              <a:t>OMB Federal Customer Experience | Draft &amp; Deliberative</a:t>
            </a:r>
          </a:p>
        </p:txBody>
      </p:sp>
      <p:sp>
        <p:nvSpPr>
          <p:cNvPr id="6" name="Text Placeholder 5">
            <a:extLst>
              <a:ext uri="{FF2B5EF4-FFF2-40B4-BE49-F238E27FC236}">
                <a16:creationId xmlns:a16="http://schemas.microsoft.com/office/drawing/2014/main" id="{3E34C175-8FE9-45D6-96AC-2C3E8B5B55EA}"/>
              </a:ext>
            </a:extLst>
          </p:cNvPr>
          <p:cNvSpPr>
            <a:spLocks noGrp="1"/>
          </p:cNvSpPr>
          <p:nvPr>
            <p:ph type="body" sz="quarter" idx="11" hasCustomPrompt="1"/>
          </p:nvPr>
        </p:nvSpPr>
        <p:spPr>
          <a:xfrm>
            <a:off x="1333500" y="3886200"/>
            <a:ext cx="5600700" cy="1714500"/>
          </a:xfrm>
        </p:spPr>
        <p:txBody>
          <a:bodyPr anchor="b" anchorCtr="0">
            <a:noAutofit/>
          </a:bodyPr>
          <a:lstStyle>
            <a:lvl1pPr marL="0" indent="0">
              <a:buNone/>
              <a:defRPr sz="6000">
                <a:solidFill>
                  <a:schemeClr val="tx1"/>
                </a:solidFill>
                <a:latin typeface="Source Sans Pro Bold" panose="020B0703030403020204" pitchFamily="34" charset="0"/>
                <a:ea typeface="Source Sans Pro Bold" panose="020B0703030403020204" pitchFamily="34" charset="0"/>
              </a:defRPr>
            </a:lvl1pPr>
            <a:lvl2pPr marL="457200" indent="0">
              <a:buNone/>
              <a:defRPr sz="6000">
                <a:latin typeface="Century Schoolbook" panose="02040604050505020304" pitchFamily="18" charset="0"/>
              </a:defRPr>
            </a:lvl2pPr>
            <a:lvl3pPr marL="914400" indent="0">
              <a:buNone/>
              <a:defRPr sz="6000">
                <a:latin typeface="Century Schoolbook" panose="02040604050505020304" pitchFamily="18" charset="0"/>
              </a:defRPr>
            </a:lvl3pPr>
            <a:lvl4pPr marL="1371600" indent="0">
              <a:buNone/>
              <a:defRPr sz="6000">
                <a:latin typeface="Century Schoolbook" panose="02040604050505020304" pitchFamily="18" charset="0"/>
              </a:defRPr>
            </a:lvl4pPr>
            <a:lvl5pPr marL="1828800" indent="0">
              <a:buNone/>
              <a:defRPr sz="6000">
                <a:latin typeface="Century Schoolbook" panose="02040604050505020304" pitchFamily="18" charset="0"/>
              </a:defRPr>
            </a:lvl5pPr>
          </a:lstStyle>
          <a:p>
            <a:pPr lvl="0"/>
            <a:r>
              <a:rPr lang="en-US" dirty="0"/>
              <a:t>Section Title</a:t>
            </a:r>
          </a:p>
        </p:txBody>
      </p:sp>
    </p:spTree>
    <p:extLst>
      <p:ext uri="{BB962C8B-B14F-4D97-AF65-F5344CB8AC3E}">
        <p14:creationId xmlns:p14="http://schemas.microsoft.com/office/powerpoint/2010/main" val="13327648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Green-Content-Text">
    <p:bg>
      <p:bgPr>
        <a:solidFill>
          <a:schemeClr val="tx1"/>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759822C-6913-4E78-8838-15B33437469D}"/>
              </a:ext>
            </a:extLst>
          </p:cNvPr>
          <p:cNvSpPr>
            <a:spLocks noGrp="1"/>
          </p:cNvSpPr>
          <p:nvPr>
            <p:ph type="sldNum" sz="quarter" idx="10"/>
          </p:nvPr>
        </p:nvSpPr>
        <p:spPr/>
        <p:txBody>
          <a:bodyPr/>
          <a:lstStyle/>
          <a:p>
            <a:fld id="{F5E2003B-7539-ED4A-93D8-D7FAED284DD9}" type="slidenum">
              <a:rPr lang="en-US" smtClean="0"/>
              <a:pPr/>
              <a:t>‹#›</a:t>
            </a:fld>
            <a:endParaRPr lang="en-US" dirty="0"/>
          </a:p>
        </p:txBody>
      </p:sp>
      <p:cxnSp>
        <p:nvCxnSpPr>
          <p:cNvPr id="11" name="Straight Connector 10">
            <a:extLst>
              <a:ext uri="{FF2B5EF4-FFF2-40B4-BE49-F238E27FC236}">
                <a16:creationId xmlns:a16="http://schemas.microsoft.com/office/drawing/2014/main" id="{B9E297FA-3EDD-4731-B5CF-AB5200C4830E}"/>
              </a:ext>
            </a:extLst>
          </p:cNvPr>
          <p:cNvCxnSpPr>
            <a:cxnSpLocks/>
          </p:cNvCxnSpPr>
          <p:nvPr userDrawn="1"/>
        </p:nvCxnSpPr>
        <p:spPr>
          <a:xfrm>
            <a:off x="1333500" y="1600200"/>
            <a:ext cx="10363200" cy="0"/>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sp>
        <p:nvSpPr>
          <p:cNvPr id="7" name="Text Placeholder 6">
            <a:extLst>
              <a:ext uri="{FF2B5EF4-FFF2-40B4-BE49-F238E27FC236}">
                <a16:creationId xmlns:a16="http://schemas.microsoft.com/office/drawing/2014/main" id="{00D4D916-82DD-4ADB-B775-4B79B5DF9ECC}"/>
              </a:ext>
            </a:extLst>
          </p:cNvPr>
          <p:cNvSpPr>
            <a:spLocks noGrp="1"/>
          </p:cNvSpPr>
          <p:nvPr>
            <p:ph type="body" sz="quarter" idx="13"/>
          </p:nvPr>
        </p:nvSpPr>
        <p:spPr>
          <a:xfrm>
            <a:off x="1333500" y="1828800"/>
            <a:ext cx="8420100" cy="41147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ext Placeholder 4">
            <a:extLst>
              <a:ext uri="{FF2B5EF4-FFF2-40B4-BE49-F238E27FC236}">
                <a16:creationId xmlns:a16="http://schemas.microsoft.com/office/drawing/2014/main" id="{65498D68-3BBF-4D67-BDF2-EB158BE8789B}"/>
              </a:ext>
            </a:extLst>
          </p:cNvPr>
          <p:cNvSpPr>
            <a:spLocks noGrp="1"/>
          </p:cNvSpPr>
          <p:nvPr>
            <p:ph type="body" sz="quarter" idx="12"/>
          </p:nvPr>
        </p:nvSpPr>
        <p:spPr>
          <a:xfrm>
            <a:off x="1340324" y="482901"/>
            <a:ext cx="6438900" cy="1002998"/>
          </a:xfrm>
        </p:spPr>
        <p:txBody>
          <a:bodyPr bIns="91440" anchor="b" anchorCtr="0">
            <a:normAutofit/>
          </a:bodyPr>
          <a:lstStyle>
            <a:lvl1pPr marL="0" indent="0">
              <a:buNone/>
              <a:defRPr sz="3000">
                <a:latin typeface="Source Sans Pro Bold" panose="020B0703030403020204" pitchFamily="34" charset="0"/>
                <a:ea typeface="Source Sans Pro Bold" panose="020B0703030403020204" pitchFamily="34" charset="0"/>
              </a:defRPr>
            </a:lvl1pPr>
          </a:lstStyle>
          <a:p>
            <a:pPr lvl="0"/>
            <a:endParaRPr lang="en-US" dirty="0"/>
          </a:p>
        </p:txBody>
      </p:sp>
      <p:sp>
        <p:nvSpPr>
          <p:cNvPr id="8" name="Footer Placeholder 3">
            <a:extLst>
              <a:ext uri="{FF2B5EF4-FFF2-40B4-BE49-F238E27FC236}">
                <a16:creationId xmlns:a16="http://schemas.microsoft.com/office/drawing/2014/main" id="{F1AF40EF-91F7-413F-A65D-9B67E7CB5E09}"/>
              </a:ext>
            </a:extLst>
          </p:cNvPr>
          <p:cNvSpPr txBox="1">
            <a:spLocks/>
          </p:cNvSpPr>
          <p:nvPr userDrawn="1"/>
        </p:nvSpPr>
        <p:spPr>
          <a:xfrm>
            <a:off x="8414343" y="129401"/>
            <a:ext cx="3252787" cy="327799"/>
          </a:xfrm>
          <a:prstGeom prst="rect">
            <a:avLst/>
          </a:prstGeom>
        </p:spPr>
        <p:txBody>
          <a:bodyPr vert="horz" lIns="0" tIns="0" rIns="0" bIns="0" rtlCol="0" anchor="b" anchorCtr="0"/>
          <a:lstStyle>
            <a:defPPr>
              <a:defRPr lang="en-US"/>
            </a:defPPr>
            <a:lvl1pPr marL="0" algn="l" defTabSz="914400" rtl="0" eaLnBrk="1" latinLnBrk="0" hangingPunct="1">
              <a:defRPr sz="1200" b="0" i="0" kern="1200">
                <a:solidFill>
                  <a:schemeClr val="tx2"/>
                </a:solidFill>
                <a:latin typeface="Public Sans Medium"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0" i="0" dirty="0">
                <a:solidFill>
                  <a:srgbClr val="102C4E"/>
                </a:solidFill>
                <a:latin typeface="Source Sans Pro" panose="020B0503030403020204" pitchFamily="34" charset="0"/>
                <a:ea typeface="Source Sans Pro" panose="020B0503030403020204" pitchFamily="34" charset="0"/>
              </a:rPr>
              <a:t> Financial Shock— </a:t>
            </a:r>
            <a:r>
              <a:rPr lang="en-US" sz="1000" b="1" i="0" dirty="0">
                <a:solidFill>
                  <a:srgbClr val="102C4E"/>
                </a:solidFill>
                <a:latin typeface="Source Sans Pro" panose="020B0503030403020204" pitchFamily="34" charset="0"/>
                <a:ea typeface="Source Sans Pro" panose="020B0503030403020204" pitchFamily="34" charset="0"/>
              </a:rPr>
              <a:t>Research Plan Overview</a:t>
            </a:r>
          </a:p>
        </p:txBody>
      </p:sp>
    </p:spTree>
    <p:extLst>
      <p:ext uri="{BB962C8B-B14F-4D97-AF65-F5344CB8AC3E}">
        <p14:creationId xmlns:p14="http://schemas.microsoft.com/office/powerpoint/2010/main" val="5292441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Green-Content-Text">
    <p:bg>
      <p:bgPr>
        <a:solidFill>
          <a:schemeClr val="tx1"/>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759822C-6913-4E78-8838-15B33437469D}"/>
              </a:ext>
            </a:extLst>
          </p:cNvPr>
          <p:cNvSpPr>
            <a:spLocks noGrp="1"/>
          </p:cNvSpPr>
          <p:nvPr>
            <p:ph type="sldNum" sz="quarter" idx="10"/>
          </p:nvPr>
        </p:nvSpPr>
        <p:spPr/>
        <p:txBody>
          <a:bodyPr/>
          <a:lstStyle/>
          <a:p>
            <a:fld id="{F5E2003B-7539-ED4A-93D8-D7FAED284DD9}" type="slidenum">
              <a:rPr lang="en-US" smtClean="0"/>
              <a:pPr/>
              <a:t>‹#›</a:t>
            </a:fld>
            <a:endParaRPr lang="en-US" dirty="0"/>
          </a:p>
        </p:txBody>
      </p:sp>
      <p:sp>
        <p:nvSpPr>
          <p:cNvPr id="8" name="Footer Placeholder 3">
            <a:extLst>
              <a:ext uri="{FF2B5EF4-FFF2-40B4-BE49-F238E27FC236}">
                <a16:creationId xmlns:a16="http://schemas.microsoft.com/office/drawing/2014/main" id="{F1AF40EF-91F7-413F-A65D-9B67E7CB5E09}"/>
              </a:ext>
            </a:extLst>
          </p:cNvPr>
          <p:cNvSpPr txBox="1">
            <a:spLocks/>
          </p:cNvSpPr>
          <p:nvPr userDrawn="1"/>
        </p:nvSpPr>
        <p:spPr>
          <a:xfrm>
            <a:off x="8414343" y="129401"/>
            <a:ext cx="3252787" cy="327799"/>
          </a:xfrm>
          <a:prstGeom prst="rect">
            <a:avLst/>
          </a:prstGeom>
        </p:spPr>
        <p:txBody>
          <a:bodyPr vert="horz" lIns="0" tIns="0" rIns="0" bIns="0" rtlCol="0" anchor="b" anchorCtr="0"/>
          <a:lstStyle>
            <a:defPPr>
              <a:defRPr lang="en-US"/>
            </a:defPPr>
            <a:lvl1pPr marL="0" algn="l" defTabSz="914400" rtl="0" eaLnBrk="1" latinLnBrk="0" hangingPunct="1">
              <a:defRPr sz="1200" b="0" i="0" kern="1200">
                <a:solidFill>
                  <a:schemeClr val="tx2"/>
                </a:solidFill>
                <a:latin typeface="Public Sans Medium"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0" i="0" dirty="0">
                <a:solidFill>
                  <a:srgbClr val="102C4E"/>
                </a:solidFill>
                <a:latin typeface="Source Sans Pro" panose="020B0503030403020204" pitchFamily="34" charset="0"/>
                <a:ea typeface="Source Sans Pro" panose="020B0503030403020204" pitchFamily="34" charset="0"/>
              </a:rPr>
              <a:t> Financial Shock— </a:t>
            </a:r>
            <a:r>
              <a:rPr lang="en-US" sz="1000" b="1" i="0" dirty="0">
                <a:solidFill>
                  <a:srgbClr val="102C4E"/>
                </a:solidFill>
                <a:latin typeface="Source Sans Pro" panose="020B0503030403020204" pitchFamily="34" charset="0"/>
                <a:ea typeface="Source Sans Pro" panose="020B0503030403020204" pitchFamily="34" charset="0"/>
              </a:rPr>
              <a:t>Project Status</a:t>
            </a:r>
          </a:p>
        </p:txBody>
      </p:sp>
    </p:spTree>
    <p:extLst>
      <p:ext uri="{BB962C8B-B14F-4D97-AF65-F5344CB8AC3E}">
        <p14:creationId xmlns:p14="http://schemas.microsoft.com/office/powerpoint/2010/main" val="1092933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Contents">
    <p:bg>
      <p:bgPr>
        <a:blipFill dpi="0" rotWithShape="1">
          <a:blip r:embed="rId2">
            <a:alphaModFix amt="59000"/>
            <a:lum/>
          </a:blip>
          <a:srcRect/>
          <a:stretch>
            <a:fillRect t="-9000" b="-9000"/>
          </a:stretch>
        </a:blip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759822C-6913-4E78-8838-15B33437469D}"/>
              </a:ext>
            </a:extLst>
          </p:cNvPr>
          <p:cNvSpPr>
            <a:spLocks noGrp="1"/>
          </p:cNvSpPr>
          <p:nvPr>
            <p:ph type="sldNum" sz="quarter" idx="10"/>
          </p:nvPr>
        </p:nvSpPr>
        <p:spPr/>
        <p:txBody>
          <a:bodyPr/>
          <a:lstStyle/>
          <a:p>
            <a:fld id="{F5E2003B-7539-ED4A-93D8-D7FAED284DD9}" type="slidenum">
              <a:rPr lang="en-US" smtClean="0"/>
              <a:pPr/>
              <a:t>‹#›</a:t>
            </a:fld>
            <a:endParaRPr lang="en-US" dirty="0"/>
          </a:p>
        </p:txBody>
      </p:sp>
      <p:sp>
        <p:nvSpPr>
          <p:cNvPr id="4" name="TextBox 3">
            <a:extLst>
              <a:ext uri="{FF2B5EF4-FFF2-40B4-BE49-F238E27FC236}">
                <a16:creationId xmlns:a16="http://schemas.microsoft.com/office/drawing/2014/main" id="{FF03072A-BAB1-4293-A802-56EC1AA7DDE0}"/>
              </a:ext>
            </a:extLst>
          </p:cNvPr>
          <p:cNvSpPr txBox="1"/>
          <p:nvPr userDrawn="1"/>
        </p:nvSpPr>
        <p:spPr>
          <a:xfrm>
            <a:off x="1303930" y="457200"/>
            <a:ext cx="6743700" cy="977347"/>
          </a:xfrm>
          <a:prstGeom prst="rect">
            <a:avLst/>
          </a:prstGeom>
          <a:noFill/>
        </p:spPr>
        <p:txBody>
          <a:bodyPr wrap="square" lIns="0" tIns="0" rIns="0" bIns="91440" rtlCol="0" anchor="b" anchorCtr="0">
            <a:noAutofit/>
          </a:bodyPr>
          <a:lstStyle/>
          <a:p>
            <a:r>
              <a:rPr lang="en-US" sz="3000" b="0" dirty="0">
                <a:solidFill>
                  <a:schemeClr val="tx2"/>
                </a:solidFill>
                <a:latin typeface="Source Sans Pro Bold" panose="020B0703030403020204" pitchFamily="34" charset="0"/>
                <a:ea typeface="Source Sans Pro Bold" panose="020B0703030403020204" pitchFamily="34" charset="0"/>
              </a:rPr>
              <a:t>Contents</a:t>
            </a:r>
          </a:p>
        </p:txBody>
      </p:sp>
      <p:cxnSp>
        <p:nvCxnSpPr>
          <p:cNvPr id="11" name="Straight Connector 10">
            <a:extLst>
              <a:ext uri="{FF2B5EF4-FFF2-40B4-BE49-F238E27FC236}">
                <a16:creationId xmlns:a16="http://schemas.microsoft.com/office/drawing/2014/main" id="{B9E297FA-3EDD-4731-B5CF-AB5200C4830E}"/>
              </a:ext>
            </a:extLst>
          </p:cNvPr>
          <p:cNvCxnSpPr>
            <a:cxnSpLocks/>
          </p:cNvCxnSpPr>
          <p:nvPr userDrawn="1"/>
        </p:nvCxnSpPr>
        <p:spPr>
          <a:xfrm>
            <a:off x="1333500" y="1600200"/>
            <a:ext cx="103632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Table Placeholder 14">
            <a:extLst>
              <a:ext uri="{FF2B5EF4-FFF2-40B4-BE49-F238E27FC236}">
                <a16:creationId xmlns:a16="http://schemas.microsoft.com/office/drawing/2014/main" id="{062F9CB5-E528-4EC4-B78B-4461B59E9A49}"/>
              </a:ext>
            </a:extLst>
          </p:cNvPr>
          <p:cNvSpPr>
            <a:spLocks noGrp="1"/>
          </p:cNvSpPr>
          <p:nvPr>
            <p:ph type="tbl" sz="quarter" idx="11"/>
          </p:nvPr>
        </p:nvSpPr>
        <p:spPr>
          <a:xfrm>
            <a:off x="1333500" y="1981200"/>
            <a:ext cx="10363200" cy="3962400"/>
          </a:xfrm>
        </p:spPr>
        <p:txBody>
          <a:bodyPr>
            <a:normAutofit/>
          </a:bodyPr>
          <a:lstStyle>
            <a:lvl1pPr>
              <a:defRPr sz="1800"/>
            </a:lvl1pPr>
          </a:lstStyle>
          <a:p>
            <a:endParaRPr lang="en-US" dirty="0"/>
          </a:p>
        </p:txBody>
      </p:sp>
    </p:spTree>
    <p:extLst>
      <p:ext uri="{BB962C8B-B14F-4D97-AF65-F5344CB8AC3E}">
        <p14:creationId xmlns:p14="http://schemas.microsoft.com/office/powerpoint/2010/main" val="2234577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Blue-Section-Divider">
    <p:bg>
      <p:bgPr>
        <a:solidFill>
          <a:schemeClr val="tx2"/>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7CC0BE2-F123-41DE-8182-8C4100889E73}"/>
              </a:ext>
            </a:extLst>
          </p:cNvPr>
          <p:cNvSpPr>
            <a:spLocks noGrp="1"/>
          </p:cNvSpPr>
          <p:nvPr>
            <p:ph type="sldNum" sz="quarter" idx="10"/>
          </p:nvPr>
        </p:nvSpPr>
        <p:spPr/>
        <p:txBody>
          <a:bodyPr/>
          <a:lstStyle>
            <a:lvl1pPr>
              <a:defRPr>
                <a:solidFill>
                  <a:schemeClr val="tx1"/>
                </a:solidFill>
              </a:defRPr>
            </a:lvl1pPr>
          </a:lstStyle>
          <a:p>
            <a:fld id="{F5E2003B-7539-ED4A-93D8-D7FAED284DD9}" type="slidenum">
              <a:rPr lang="en-US" smtClean="0"/>
              <a:pPr/>
              <a:t>‹#›</a:t>
            </a:fld>
            <a:endParaRPr lang="en-US" dirty="0"/>
          </a:p>
        </p:txBody>
      </p:sp>
      <p:sp>
        <p:nvSpPr>
          <p:cNvPr id="6" name="Text Placeholder 5">
            <a:extLst>
              <a:ext uri="{FF2B5EF4-FFF2-40B4-BE49-F238E27FC236}">
                <a16:creationId xmlns:a16="http://schemas.microsoft.com/office/drawing/2014/main" id="{F57236C5-76B3-4FC1-BC64-26AB4F683736}"/>
              </a:ext>
            </a:extLst>
          </p:cNvPr>
          <p:cNvSpPr>
            <a:spLocks noGrp="1"/>
          </p:cNvSpPr>
          <p:nvPr>
            <p:ph type="body" sz="quarter" idx="11" hasCustomPrompt="1"/>
          </p:nvPr>
        </p:nvSpPr>
        <p:spPr>
          <a:xfrm>
            <a:off x="1333500" y="3886200"/>
            <a:ext cx="5600700" cy="1714500"/>
          </a:xfrm>
        </p:spPr>
        <p:txBody>
          <a:bodyPr anchor="b" anchorCtr="0">
            <a:noAutofit/>
          </a:bodyPr>
          <a:lstStyle>
            <a:lvl1pPr marL="0" indent="0">
              <a:buNone/>
              <a:defRPr sz="6000">
                <a:solidFill>
                  <a:schemeClr val="tx1"/>
                </a:solidFill>
                <a:latin typeface="Source Sans Pro Bold" panose="020B0703030403020204" pitchFamily="34" charset="0"/>
                <a:ea typeface="Source Sans Pro Bold" panose="020B0703030403020204" pitchFamily="34" charset="0"/>
              </a:defRPr>
            </a:lvl1pPr>
            <a:lvl2pPr marL="457200" indent="0">
              <a:buNone/>
              <a:defRPr sz="6000">
                <a:latin typeface="Century Schoolbook" panose="02040604050505020304" pitchFamily="18" charset="0"/>
              </a:defRPr>
            </a:lvl2pPr>
            <a:lvl3pPr marL="914400" indent="0">
              <a:buNone/>
              <a:defRPr sz="6000">
                <a:latin typeface="Century Schoolbook" panose="02040604050505020304" pitchFamily="18" charset="0"/>
              </a:defRPr>
            </a:lvl3pPr>
            <a:lvl4pPr marL="1371600" indent="0">
              <a:buNone/>
              <a:defRPr sz="6000">
                <a:latin typeface="Century Schoolbook" panose="02040604050505020304" pitchFamily="18" charset="0"/>
              </a:defRPr>
            </a:lvl4pPr>
            <a:lvl5pPr marL="1828800" indent="0">
              <a:buNone/>
              <a:defRPr sz="6000">
                <a:latin typeface="Century Schoolbook" panose="02040604050505020304" pitchFamily="18" charset="0"/>
              </a:defRPr>
            </a:lvl5pPr>
          </a:lstStyle>
          <a:p>
            <a:pPr lvl="0"/>
            <a:r>
              <a:rPr lang="en-US" dirty="0"/>
              <a:t>Section Title</a:t>
            </a:r>
          </a:p>
        </p:txBody>
      </p:sp>
    </p:spTree>
    <p:extLst>
      <p:ext uri="{BB962C8B-B14F-4D97-AF65-F5344CB8AC3E}">
        <p14:creationId xmlns:p14="http://schemas.microsoft.com/office/powerpoint/2010/main" val="3229613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meline">
    <p:bg>
      <p:bgPr>
        <a:solidFill>
          <a:schemeClr val="tx1"/>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759822C-6913-4E78-8838-15B33437469D}"/>
              </a:ext>
            </a:extLst>
          </p:cNvPr>
          <p:cNvSpPr>
            <a:spLocks noGrp="1"/>
          </p:cNvSpPr>
          <p:nvPr>
            <p:ph type="sldNum" sz="quarter" idx="10"/>
          </p:nvPr>
        </p:nvSpPr>
        <p:spPr/>
        <p:txBody>
          <a:bodyPr/>
          <a:lstStyle/>
          <a:p>
            <a:fld id="{F5E2003B-7539-ED4A-93D8-D7FAED284DD9}" type="slidenum">
              <a:rPr lang="en-US" smtClean="0"/>
              <a:pPr/>
              <a:t>‹#›</a:t>
            </a:fld>
            <a:endParaRPr lang="en-US" dirty="0"/>
          </a:p>
        </p:txBody>
      </p:sp>
      <p:sp>
        <p:nvSpPr>
          <p:cNvPr id="5" name="Text Placeholder 4">
            <a:extLst>
              <a:ext uri="{FF2B5EF4-FFF2-40B4-BE49-F238E27FC236}">
                <a16:creationId xmlns:a16="http://schemas.microsoft.com/office/drawing/2014/main" id="{52A976AB-B45A-4929-BD17-FF0AC9B8A5FE}"/>
              </a:ext>
            </a:extLst>
          </p:cNvPr>
          <p:cNvSpPr>
            <a:spLocks noGrp="1"/>
          </p:cNvSpPr>
          <p:nvPr>
            <p:ph type="body" sz="quarter" idx="12"/>
          </p:nvPr>
        </p:nvSpPr>
        <p:spPr>
          <a:xfrm>
            <a:off x="1341010" y="492457"/>
            <a:ext cx="6438900" cy="980324"/>
          </a:xfrm>
        </p:spPr>
        <p:txBody>
          <a:bodyPr bIns="91440" anchor="b" anchorCtr="0">
            <a:normAutofit/>
          </a:bodyPr>
          <a:lstStyle>
            <a:lvl1pPr marL="0" indent="0">
              <a:buNone/>
              <a:defRPr sz="3000">
                <a:latin typeface="Source Sans Pro Bold" panose="020B0703030403020204" pitchFamily="34" charset="0"/>
                <a:ea typeface="Source Sans Pro Bold" panose="020B0703030403020204" pitchFamily="34" charset="0"/>
              </a:defRPr>
            </a:lvl1pPr>
          </a:lstStyle>
          <a:p>
            <a:pPr lvl="0"/>
            <a:endParaRPr lang="en-US" dirty="0"/>
          </a:p>
        </p:txBody>
      </p:sp>
      <p:sp>
        <p:nvSpPr>
          <p:cNvPr id="2" name="TextBox 1">
            <a:extLst>
              <a:ext uri="{FF2B5EF4-FFF2-40B4-BE49-F238E27FC236}">
                <a16:creationId xmlns:a16="http://schemas.microsoft.com/office/drawing/2014/main" id="{A4E2836D-7F69-4C60-8D9F-BB838C17E946}"/>
              </a:ext>
            </a:extLst>
          </p:cNvPr>
          <p:cNvSpPr txBox="1"/>
          <p:nvPr userDrawn="1"/>
        </p:nvSpPr>
        <p:spPr>
          <a:xfrm>
            <a:off x="914400" y="5520231"/>
            <a:ext cx="1518557" cy="184666"/>
          </a:xfrm>
          <a:prstGeom prst="rect">
            <a:avLst/>
          </a:prstGeom>
          <a:noFill/>
        </p:spPr>
        <p:txBody>
          <a:bodyPr wrap="square" lIns="0" tIns="0" rIns="0" bIns="0" rtlCol="0">
            <a:spAutoFit/>
          </a:bodyPr>
          <a:lstStyle/>
          <a:p>
            <a:pPr algn="ctr"/>
            <a:r>
              <a:rPr lang="en-US" sz="1200" spc="300" dirty="0">
                <a:solidFill>
                  <a:srgbClr val="5B616B"/>
                </a:solidFill>
                <a:latin typeface="Source Sans Pro Bold" panose="020B0703030403020204" pitchFamily="34" charset="0"/>
                <a:ea typeface="Source Sans Pro Bold" panose="020B0703030403020204" pitchFamily="34" charset="0"/>
              </a:rPr>
              <a:t>MAR</a:t>
            </a:r>
          </a:p>
        </p:txBody>
      </p:sp>
      <p:sp>
        <p:nvSpPr>
          <p:cNvPr id="8" name="TextBox 7">
            <a:extLst>
              <a:ext uri="{FF2B5EF4-FFF2-40B4-BE49-F238E27FC236}">
                <a16:creationId xmlns:a16="http://schemas.microsoft.com/office/drawing/2014/main" id="{907E7D48-75BA-46BF-9421-701EE6B19503}"/>
              </a:ext>
            </a:extLst>
          </p:cNvPr>
          <p:cNvSpPr txBox="1"/>
          <p:nvPr userDrawn="1"/>
        </p:nvSpPr>
        <p:spPr>
          <a:xfrm>
            <a:off x="3348364" y="5530334"/>
            <a:ext cx="1518557" cy="184666"/>
          </a:xfrm>
          <a:prstGeom prst="rect">
            <a:avLst/>
          </a:prstGeom>
          <a:noFill/>
        </p:spPr>
        <p:txBody>
          <a:bodyPr wrap="square" lIns="0" tIns="0" rIns="0" bIns="0" rtlCol="0">
            <a:spAutoFit/>
          </a:bodyPr>
          <a:lstStyle/>
          <a:p>
            <a:pPr algn="ctr"/>
            <a:r>
              <a:rPr lang="en-US" sz="1200" spc="300" dirty="0">
                <a:solidFill>
                  <a:srgbClr val="5B616B"/>
                </a:solidFill>
                <a:latin typeface="Source Sans Pro Bold" panose="020B0703030403020204" pitchFamily="34" charset="0"/>
                <a:ea typeface="Source Sans Pro Bold" panose="020B0703030403020204" pitchFamily="34" charset="0"/>
              </a:rPr>
              <a:t>APR</a:t>
            </a:r>
          </a:p>
        </p:txBody>
      </p:sp>
      <p:sp>
        <p:nvSpPr>
          <p:cNvPr id="9" name="TextBox 8">
            <a:extLst>
              <a:ext uri="{FF2B5EF4-FFF2-40B4-BE49-F238E27FC236}">
                <a16:creationId xmlns:a16="http://schemas.microsoft.com/office/drawing/2014/main" id="{9DE98A39-A331-43F2-B6D3-C21AB14965E8}"/>
              </a:ext>
            </a:extLst>
          </p:cNvPr>
          <p:cNvSpPr txBox="1"/>
          <p:nvPr userDrawn="1"/>
        </p:nvSpPr>
        <p:spPr>
          <a:xfrm>
            <a:off x="5782328" y="5530334"/>
            <a:ext cx="1518557" cy="184666"/>
          </a:xfrm>
          <a:prstGeom prst="rect">
            <a:avLst/>
          </a:prstGeom>
          <a:noFill/>
        </p:spPr>
        <p:txBody>
          <a:bodyPr wrap="square" lIns="0" tIns="0" rIns="0" bIns="0" rtlCol="0">
            <a:spAutoFit/>
          </a:bodyPr>
          <a:lstStyle/>
          <a:p>
            <a:pPr algn="ctr"/>
            <a:r>
              <a:rPr lang="en-US" sz="1200" spc="300" dirty="0">
                <a:solidFill>
                  <a:srgbClr val="5B616B"/>
                </a:solidFill>
                <a:latin typeface="Source Sans Pro Bold" panose="020B0703030403020204" pitchFamily="34" charset="0"/>
                <a:ea typeface="Source Sans Pro Bold" panose="020B0703030403020204" pitchFamily="34" charset="0"/>
              </a:rPr>
              <a:t>MAY</a:t>
            </a:r>
          </a:p>
        </p:txBody>
      </p:sp>
      <p:sp>
        <p:nvSpPr>
          <p:cNvPr id="14" name="TextBox 13">
            <a:extLst>
              <a:ext uri="{FF2B5EF4-FFF2-40B4-BE49-F238E27FC236}">
                <a16:creationId xmlns:a16="http://schemas.microsoft.com/office/drawing/2014/main" id="{B16A4DFE-DEC9-4729-8953-72A1D5C4C518}"/>
              </a:ext>
            </a:extLst>
          </p:cNvPr>
          <p:cNvSpPr txBox="1"/>
          <p:nvPr userDrawn="1"/>
        </p:nvSpPr>
        <p:spPr>
          <a:xfrm>
            <a:off x="8216292" y="5530334"/>
            <a:ext cx="1518557" cy="184666"/>
          </a:xfrm>
          <a:prstGeom prst="rect">
            <a:avLst/>
          </a:prstGeom>
          <a:noFill/>
        </p:spPr>
        <p:txBody>
          <a:bodyPr wrap="square" lIns="0" tIns="0" rIns="0" bIns="0" rtlCol="0">
            <a:spAutoFit/>
          </a:bodyPr>
          <a:lstStyle/>
          <a:p>
            <a:pPr algn="ctr"/>
            <a:r>
              <a:rPr lang="en-US" sz="1200" spc="300" dirty="0">
                <a:solidFill>
                  <a:srgbClr val="5B616B"/>
                </a:solidFill>
                <a:latin typeface="Source Sans Pro Bold" panose="020B0703030403020204" pitchFamily="34" charset="0"/>
                <a:ea typeface="Source Sans Pro Bold" panose="020B0703030403020204" pitchFamily="34" charset="0"/>
              </a:rPr>
              <a:t>JUN</a:t>
            </a:r>
          </a:p>
        </p:txBody>
      </p:sp>
      <p:sp>
        <p:nvSpPr>
          <p:cNvPr id="15" name="TextBox 14">
            <a:extLst>
              <a:ext uri="{FF2B5EF4-FFF2-40B4-BE49-F238E27FC236}">
                <a16:creationId xmlns:a16="http://schemas.microsoft.com/office/drawing/2014/main" id="{EA8A7CF8-996F-41DC-8D32-38F5EB11142C}"/>
              </a:ext>
            </a:extLst>
          </p:cNvPr>
          <p:cNvSpPr txBox="1"/>
          <p:nvPr userDrawn="1"/>
        </p:nvSpPr>
        <p:spPr>
          <a:xfrm>
            <a:off x="10650256" y="5530334"/>
            <a:ext cx="1518557" cy="184666"/>
          </a:xfrm>
          <a:prstGeom prst="rect">
            <a:avLst/>
          </a:prstGeom>
          <a:noFill/>
        </p:spPr>
        <p:txBody>
          <a:bodyPr wrap="square" lIns="0" tIns="0" rIns="0" bIns="0" rtlCol="0">
            <a:spAutoFit/>
          </a:bodyPr>
          <a:lstStyle/>
          <a:p>
            <a:pPr algn="ctr"/>
            <a:r>
              <a:rPr lang="en-US" sz="1200" spc="300" dirty="0">
                <a:solidFill>
                  <a:srgbClr val="5B616B"/>
                </a:solidFill>
                <a:latin typeface="Source Sans Pro Bold" panose="020B0703030403020204" pitchFamily="34" charset="0"/>
                <a:ea typeface="Source Sans Pro Bold" panose="020B0703030403020204" pitchFamily="34" charset="0"/>
              </a:rPr>
              <a:t>JUL</a:t>
            </a:r>
          </a:p>
        </p:txBody>
      </p:sp>
      <p:cxnSp>
        <p:nvCxnSpPr>
          <p:cNvPr id="6" name="Straight Connector 5">
            <a:extLst>
              <a:ext uri="{FF2B5EF4-FFF2-40B4-BE49-F238E27FC236}">
                <a16:creationId xmlns:a16="http://schemas.microsoft.com/office/drawing/2014/main" id="{8AFD8011-8281-4E8C-8176-5D2F583190F7}"/>
              </a:ext>
            </a:extLst>
          </p:cNvPr>
          <p:cNvCxnSpPr>
            <a:cxnSpLocks/>
          </p:cNvCxnSpPr>
          <p:nvPr userDrawn="1"/>
        </p:nvCxnSpPr>
        <p:spPr>
          <a:xfrm flipV="1">
            <a:off x="1676400" y="1714500"/>
            <a:ext cx="0" cy="37015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FBB2034-569A-4D2B-B679-D8370A1265FB}"/>
              </a:ext>
            </a:extLst>
          </p:cNvPr>
          <p:cNvCxnSpPr>
            <a:cxnSpLocks/>
          </p:cNvCxnSpPr>
          <p:nvPr userDrawn="1"/>
        </p:nvCxnSpPr>
        <p:spPr>
          <a:xfrm flipV="1">
            <a:off x="2888797" y="1714501"/>
            <a:ext cx="0" cy="3701531"/>
          </a:xfrm>
          <a:prstGeom prst="line">
            <a:avLst/>
          </a:prstGeom>
          <a:ln>
            <a:solidFill>
              <a:schemeClr val="tx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B205238-586D-4C5C-8C20-67A5F2768FFD}"/>
              </a:ext>
            </a:extLst>
          </p:cNvPr>
          <p:cNvCxnSpPr>
            <a:cxnSpLocks/>
          </p:cNvCxnSpPr>
          <p:nvPr userDrawn="1"/>
        </p:nvCxnSpPr>
        <p:spPr>
          <a:xfrm flipV="1">
            <a:off x="4085888" y="1714500"/>
            <a:ext cx="0" cy="37015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A0E12B4C-DD75-45B1-ADF3-044AE066CFB3}"/>
              </a:ext>
            </a:extLst>
          </p:cNvPr>
          <p:cNvCxnSpPr>
            <a:cxnSpLocks/>
          </p:cNvCxnSpPr>
          <p:nvPr userDrawn="1"/>
        </p:nvCxnSpPr>
        <p:spPr>
          <a:xfrm flipV="1">
            <a:off x="5298285" y="1714501"/>
            <a:ext cx="0" cy="3701531"/>
          </a:xfrm>
          <a:prstGeom prst="line">
            <a:avLst/>
          </a:prstGeom>
          <a:ln>
            <a:solidFill>
              <a:schemeClr val="tx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05D0D97-45B2-48ED-857E-92E4FB59B8AE}"/>
              </a:ext>
            </a:extLst>
          </p:cNvPr>
          <p:cNvCxnSpPr>
            <a:cxnSpLocks/>
          </p:cNvCxnSpPr>
          <p:nvPr userDrawn="1"/>
        </p:nvCxnSpPr>
        <p:spPr>
          <a:xfrm flipV="1">
            <a:off x="6501102" y="1714500"/>
            <a:ext cx="2721" cy="37015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5704AF2B-BFCD-4AB4-A934-9D09493545D6}"/>
              </a:ext>
            </a:extLst>
          </p:cNvPr>
          <p:cNvCxnSpPr>
            <a:cxnSpLocks/>
          </p:cNvCxnSpPr>
          <p:nvPr userDrawn="1"/>
        </p:nvCxnSpPr>
        <p:spPr>
          <a:xfrm flipV="1">
            <a:off x="7716220" y="1714501"/>
            <a:ext cx="0" cy="3701531"/>
          </a:xfrm>
          <a:prstGeom prst="line">
            <a:avLst/>
          </a:prstGeom>
          <a:ln>
            <a:solidFill>
              <a:schemeClr val="tx1">
                <a:lumMod val="9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963E19A-8B20-4F29-B7DA-DFCCF9E11923}"/>
              </a:ext>
            </a:extLst>
          </p:cNvPr>
          <p:cNvCxnSpPr>
            <a:cxnSpLocks/>
          </p:cNvCxnSpPr>
          <p:nvPr userDrawn="1"/>
        </p:nvCxnSpPr>
        <p:spPr>
          <a:xfrm flipV="1">
            <a:off x="8991600" y="1714501"/>
            <a:ext cx="0" cy="3701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0B83946-637F-4337-894F-8B4A47348A98}"/>
              </a:ext>
            </a:extLst>
          </p:cNvPr>
          <p:cNvCxnSpPr>
            <a:cxnSpLocks/>
          </p:cNvCxnSpPr>
          <p:nvPr userDrawn="1"/>
        </p:nvCxnSpPr>
        <p:spPr>
          <a:xfrm flipV="1">
            <a:off x="10197138" y="1714500"/>
            <a:ext cx="0" cy="3701532"/>
          </a:xfrm>
          <a:prstGeom prst="line">
            <a:avLst/>
          </a:prstGeom>
          <a:ln>
            <a:solidFill>
              <a:schemeClr val="tx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0A933CDA-D3C1-418B-93A3-32A1C59DBDFB}"/>
              </a:ext>
            </a:extLst>
          </p:cNvPr>
          <p:cNvCxnSpPr>
            <a:cxnSpLocks/>
          </p:cNvCxnSpPr>
          <p:nvPr userDrawn="1"/>
        </p:nvCxnSpPr>
        <p:spPr>
          <a:xfrm flipV="1">
            <a:off x="11409535" y="1714501"/>
            <a:ext cx="0" cy="370153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9E297FA-3EDD-4731-B5CF-AB5200C4830E}"/>
              </a:ext>
            </a:extLst>
          </p:cNvPr>
          <p:cNvCxnSpPr>
            <a:cxnSpLocks/>
          </p:cNvCxnSpPr>
          <p:nvPr userDrawn="1"/>
        </p:nvCxnSpPr>
        <p:spPr>
          <a:xfrm>
            <a:off x="1333500" y="5420475"/>
            <a:ext cx="10363200"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9814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ue-Content-Text">
    <p:bg>
      <p:bgPr>
        <a:solidFill>
          <a:schemeClr val="tx1"/>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759822C-6913-4E78-8838-15B33437469D}"/>
              </a:ext>
            </a:extLst>
          </p:cNvPr>
          <p:cNvSpPr>
            <a:spLocks noGrp="1"/>
          </p:cNvSpPr>
          <p:nvPr>
            <p:ph type="sldNum" sz="quarter" idx="10"/>
          </p:nvPr>
        </p:nvSpPr>
        <p:spPr/>
        <p:txBody>
          <a:bodyPr/>
          <a:lstStyle/>
          <a:p>
            <a:fld id="{F5E2003B-7539-ED4A-93D8-D7FAED284DD9}" type="slidenum">
              <a:rPr lang="en-US" smtClean="0"/>
              <a:pPr/>
              <a:t>‹#›</a:t>
            </a:fld>
            <a:endParaRPr lang="en-US" dirty="0"/>
          </a:p>
        </p:txBody>
      </p:sp>
      <p:cxnSp>
        <p:nvCxnSpPr>
          <p:cNvPr id="11" name="Straight Connector 10">
            <a:extLst>
              <a:ext uri="{FF2B5EF4-FFF2-40B4-BE49-F238E27FC236}">
                <a16:creationId xmlns:a16="http://schemas.microsoft.com/office/drawing/2014/main" id="{B9E297FA-3EDD-4731-B5CF-AB5200C4830E}"/>
              </a:ext>
            </a:extLst>
          </p:cNvPr>
          <p:cNvCxnSpPr>
            <a:cxnSpLocks/>
          </p:cNvCxnSpPr>
          <p:nvPr userDrawn="1"/>
        </p:nvCxnSpPr>
        <p:spPr>
          <a:xfrm>
            <a:off x="396240" y="769776"/>
            <a:ext cx="1139952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ext Placeholder 6">
            <a:extLst>
              <a:ext uri="{FF2B5EF4-FFF2-40B4-BE49-F238E27FC236}">
                <a16:creationId xmlns:a16="http://schemas.microsoft.com/office/drawing/2014/main" id="{00D4D916-82DD-4ADB-B775-4B79B5DF9ECC}"/>
              </a:ext>
            </a:extLst>
          </p:cNvPr>
          <p:cNvSpPr>
            <a:spLocks noGrp="1"/>
          </p:cNvSpPr>
          <p:nvPr>
            <p:ph type="body" sz="quarter" idx="13"/>
          </p:nvPr>
        </p:nvSpPr>
        <p:spPr>
          <a:xfrm>
            <a:off x="396239" y="977381"/>
            <a:ext cx="11399519" cy="422910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ext Placeholder 4">
            <a:extLst>
              <a:ext uri="{FF2B5EF4-FFF2-40B4-BE49-F238E27FC236}">
                <a16:creationId xmlns:a16="http://schemas.microsoft.com/office/drawing/2014/main" id="{E214EA24-7795-404D-9289-19A37C4B11D5}"/>
              </a:ext>
            </a:extLst>
          </p:cNvPr>
          <p:cNvSpPr>
            <a:spLocks noGrp="1"/>
          </p:cNvSpPr>
          <p:nvPr>
            <p:ph type="body" sz="quarter" idx="12"/>
          </p:nvPr>
        </p:nvSpPr>
        <p:spPr>
          <a:xfrm>
            <a:off x="396240" y="-233222"/>
            <a:ext cx="6438900" cy="1002998"/>
          </a:xfrm>
        </p:spPr>
        <p:txBody>
          <a:bodyPr bIns="91440" anchor="b" anchorCtr="0">
            <a:normAutofit/>
          </a:bodyPr>
          <a:lstStyle>
            <a:lvl1pPr marL="0" indent="0">
              <a:buNone/>
              <a:defRPr sz="3000">
                <a:latin typeface="Source Sans Pro Bold" panose="020B0703030403020204" pitchFamily="34" charset="0"/>
                <a:ea typeface="Source Sans Pro Bold" panose="020B0703030403020204" pitchFamily="34" charset="0"/>
              </a:defRPr>
            </a:lvl1pPr>
          </a:lstStyle>
          <a:p>
            <a:pPr lvl="0"/>
            <a:endParaRPr lang="en-US" dirty="0"/>
          </a:p>
        </p:txBody>
      </p:sp>
    </p:spTree>
    <p:extLst>
      <p:ext uri="{BB962C8B-B14F-4D97-AF65-F5344CB8AC3E}">
        <p14:creationId xmlns:p14="http://schemas.microsoft.com/office/powerpoint/2010/main" val="4036680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ue-Content-SidebySide">
    <p:bg>
      <p:bgPr>
        <a:solidFill>
          <a:schemeClr val="tx1"/>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759822C-6913-4E78-8838-15B33437469D}"/>
              </a:ext>
            </a:extLst>
          </p:cNvPr>
          <p:cNvSpPr>
            <a:spLocks noGrp="1"/>
          </p:cNvSpPr>
          <p:nvPr>
            <p:ph type="sldNum" sz="quarter" idx="10"/>
          </p:nvPr>
        </p:nvSpPr>
        <p:spPr/>
        <p:txBody>
          <a:bodyPr/>
          <a:lstStyle/>
          <a:p>
            <a:fld id="{F5E2003B-7539-ED4A-93D8-D7FAED284DD9}" type="slidenum">
              <a:rPr lang="en-US" smtClean="0"/>
              <a:pPr/>
              <a:t>‹#›</a:t>
            </a:fld>
            <a:endParaRPr lang="en-US" dirty="0"/>
          </a:p>
        </p:txBody>
      </p:sp>
      <p:cxnSp>
        <p:nvCxnSpPr>
          <p:cNvPr id="11" name="Straight Connector 10">
            <a:extLst>
              <a:ext uri="{FF2B5EF4-FFF2-40B4-BE49-F238E27FC236}">
                <a16:creationId xmlns:a16="http://schemas.microsoft.com/office/drawing/2014/main" id="{B9E297FA-3EDD-4731-B5CF-AB5200C4830E}"/>
              </a:ext>
            </a:extLst>
          </p:cNvPr>
          <p:cNvCxnSpPr>
            <a:cxnSpLocks/>
          </p:cNvCxnSpPr>
          <p:nvPr userDrawn="1"/>
        </p:nvCxnSpPr>
        <p:spPr>
          <a:xfrm>
            <a:off x="1333500" y="1600200"/>
            <a:ext cx="103632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ext Placeholder 6">
            <a:extLst>
              <a:ext uri="{FF2B5EF4-FFF2-40B4-BE49-F238E27FC236}">
                <a16:creationId xmlns:a16="http://schemas.microsoft.com/office/drawing/2014/main" id="{00D4D916-82DD-4ADB-B775-4B79B5DF9ECC}"/>
              </a:ext>
            </a:extLst>
          </p:cNvPr>
          <p:cNvSpPr>
            <a:spLocks noGrp="1"/>
          </p:cNvSpPr>
          <p:nvPr>
            <p:ph type="body" sz="quarter" idx="13"/>
          </p:nvPr>
        </p:nvSpPr>
        <p:spPr>
          <a:xfrm>
            <a:off x="1333500" y="1828800"/>
            <a:ext cx="5067300" cy="41147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Picture Placeholder 3">
            <a:extLst>
              <a:ext uri="{FF2B5EF4-FFF2-40B4-BE49-F238E27FC236}">
                <a16:creationId xmlns:a16="http://schemas.microsoft.com/office/drawing/2014/main" id="{168927A4-0D88-49F6-9983-A7DAB4A0F55A}"/>
              </a:ext>
            </a:extLst>
          </p:cNvPr>
          <p:cNvSpPr>
            <a:spLocks noGrp="1"/>
          </p:cNvSpPr>
          <p:nvPr>
            <p:ph type="pic" sz="quarter" idx="14"/>
          </p:nvPr>
        </p:nvSpPr>
        <p:spPr>
          <a:xfrm>
            <a:off x="6705600" y="1828800"/>
            <a:ext cx="4991100" cy="4114800"/>
          </a:xfrm>
        </p:spPr>
        <p:txBody>
          <a:bodyPr/>
          <a:lstStyle/>
          <a:p>
            <a:endParaRPr lang="en-US"/>
          </a:p>
        </p:txBody>
      </p:sp>
      <p:sp>
        <p:nvSpPr>
          <p:cNvPr id="8" name="Text Placeholder 4">
            <a:extLst>
              <a:ext uri="{FF2B5EF4-FFF2-40B4-BE49-F238E27FC236}">
                <a16:creationId xmlns:a16="http://schemas.microsoft.com/office/drawing/2014/main" id="{8B75AE64-75B0-470F-B905-82624CE8EAA4}"/>
              </a:ext>
            </a:extLst>
          </p:cNvPr>
          <p:cNvSpPr>
            <a:spLocks noGrp="1"/>
          </p:cNvSpPr>
          <p:nvPr>
            <p:ph type="body" sz="quarter" idx="12"/>
          </p:nvPr>
        </p:nvSpPr>
        <p:spPr>
          <a:xfrm>
            <a:off x="1340324" y="482901"/>
            <a:ext cx="6438900" cy="1002998"/>
          </a:xfrm>
        </p:spPr>
        <p:txBody>
          <a:bodyPr bIns="91440" anchor="b" anchorCtr="0">
            <a:normAutofit/>
          </a:bodyPr>
          <a:lstStyle>
            <a:lvl1pPr marL="0" indent="0">
              <a:buNone/>
              <a:defRPr sz="3000">
                <a:latin typeface="Source Sans Pro Bold" panose="020B0703030403020204" pitchFamily="34" charset="0"/>
                <a:ea typeface="Source Sans Pro Bold" panose="020B0703030403020204" pitchFamily="34" charset="0"/>
              </a:defRPr>
            </a:lvl1pPr>
          </a:lstStyle>
          <a:p>
            <a:pPr lvl="0"/>
            <a:endParaRPr lang="en-US" dirty="0"/>
          </a:p>
        </p:txBody>
      </p:sp>
    </p:spTree>
    <p:extLst>
      <p:ext uri="{BB962C8B-B14F-4D97-AF65-F5344CB8AC3E}">
        <p14:creationId xmlns:p14="http://schemas.microsoft.com/office/powerpoint/2010/main" val="4169641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Blue-Content-SidebySide">
    <p:bg>
      <p:bgPr>
        <a:solidFill>
          <a:schemeClr val="tx1"/>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759822C-6913-4E78-8838-15B33437469D}"/>
              </a:ext>
            </a:extLst>
          </p:cNvPr>
          <p:cNvSpPr>
            <a:spLocks noGrp="1"/>
          </p:cNvSpPr>
          <p:nvPr>
            <p:ph type="sldNum" sz="quarter" idx="10"/>
          </p:nvPr>
        </p:nvSpPr>
        <p:spPr/>
        <p:txBody>
          <a:bodyPr/>
          <a:lstStyle/>
          <a:p>
            <a:fld id="{F5E2003B-7539-ED4A-93D8-D7FAED284DD9}" type="slidenum">
              <a:rPr lang="en-US" smtClean="0"/>
              <a:pPr/>
              <a:t>‹#›</a:t>
            </a:fld>
            <a:endParaRPr lang="en-US" dirty="0"/>
          </a:p>
        </p:txBody>
      </p:sp>
      <p:cxnSp>
        <p:nvCxnSpPr>
          <p:cNvPr id="11" name="Straight Connector 10">
            <a:extLst>
              <a:ext uri="{FF2B5EF4-FFF2-40B4-BE49-F238E27FC236}">
                <a16:creationId xmlns:a16="http://schemas.microsoft.com/office/drawing/2014/main" id="{B9E297FA-3EDD-4731-B5CF-AB5200C4830E}"/>
              </a:ext>
            </a:extLst>
          </p:cNvPr>
          <p:cNvCxnSpPr>
            <a:cxnSpLocks/>
          </p:cNvCxnSpPr>
          <p:nvPr userDrawn="1"/>
        </p:nvCxnSpPr>
        <p:spPr>
          <a:xfrm>
            <a:off x="1333500" y="1600200"/>
            <a:ext cx="103632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ext Placeholder 6">
            <a:extLst>
              <a:ext uri="{FF2B5EF4-FFF2-40B4-BE49-F238E27FC236}">
                <a16:creationId xmlns:a16="http://schemas.microsoft.com/office/drawing/2014/main" id="{00D4D916-82DD-4ADB-B775-4B79B5DF9ECC}"/>
              </a:ext>
            </a:extLst>
          </p:cNvPr>
          <p:cNvSpPr>
            <a:spLocks noGrp="1"/>
          </p:cNvSpPr>
          <p:nvPr>
            <p:ph type="body" sz="quarter" idx="13"/>
          </p:nvPr>
        </p:nvSpPr>
        <p:spPr>
          <a:xfrm>
            <a:off x="6629400" y="1828800"/>
            <a:ext cx="5067300" cy="41147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Picture Placeholder 3">
            <a:extLst>
              <a:ext uri="{FF2B5EF4-FFF2-40B4-BE49-F238E27FC236}">
                <a16:creationId xmlns:a16="http://schemas.microsoft.com/office/drawing/2014/main" id="{168927A4-0D88-49F6-9983-A7DAB4A0F55A}"/>
              </a:ext>
            </a:extLst>
          </p:cNvPr>
          <p:cNvSpPr>
            <a:spLocks noGrp="1"/>
          </p:cNvSpPr>
          <p:nvPr>
            <p:ph type="pic" sz="quarter" idx="14"/>
          </p:nvPr>
        </p:nvSpPr>
        <p:spPr>
          <a:xfrm>
            <a:off x="1333500" y="1828800"/>
            <a:ext cx="4991100" cy="4114799"/>
          </a:xfrm>
        </p:spPr>
        <p:txBody>
          <a:bodyPr/>
          <a:lstStyle/>
          <a:p>
            <a:endParaRPr lang="en-US"/>
          </a:p>
        </p:txBody>
      </p:sp>
      <p:sp>
        <p:nvSpPr>
          <p:cNvPr id="9" name="Text Placeholder 4">
            <a:extLst>
              <a:ext uri="{FF2B5EF4-FFF2-40B4-BE49-F238E27FC236}">
                <a16:creationId xmlns:a16="http://schemas.microsoft.com/office/drawing/2014/main" id="{9E2BB41C-6B3E-45F0-8C2F-0982118268DE}"/>
              </a:ext>
            </a:extLst>
          </p:cNvPr>
          <p:cNvSpPr>
            <a:spLocks noGrp="1"/>
          </p:cNvSpPr>
          <p:nvPr>
            <p:ph type="body" sz="quarter" idx="12"/>
          </p:nvPr>
        </p:nvSpPr>
        <p:spPr>
          <a:xfrm>
            <a:off x="1340324" y="482901"/>
            <a:ext cx="6438900" cy="1002998"/>
          </a:xfrm>
        </p:spPr>
        <p:txBody>
          <a:bodyPr bIns="91440" anchor="b" anchorCtr="0">
            <a:normAutofit/>
          </a:bodyPr>
          <a:lstStyle>
            <a:lvl1pPr marL="0" indent="0">
              <a:buNone/>
              <a:defRPr sz="3000">
                <a:latin typeface="Source Sans Pro Bold" panose="020B0703030403020204" pitchFamily="34" charset="0"/>
                <a:ea typeface="Source Sans Pro Bold" panose="020B0703030403020204" pitchFamily="34" charset="0"/>
              </a:defRPr>
            </a:lvl1pPr>
          </a:lstStyle>
          <a:p>
            <a:pPr lvl="0"/>
            <a:endParaRPr lang="en-US" dirty="0"/>
          </a:p>
        </p:txBody>
      </p:sp>
    </p:spTree>
    <p:extLst>
      <p:ext uri="{BB962C8B-B14F-4D97-AF65-F5344CB8AC3E}">
        <p14:creationId xmlns:p14="http://schemas.microsoft.com/office/powerpoint/2010/main" val="2693005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Red-Section-Divider">
    <p:bg>
      <p:bgPr>
        <a:solidFill>
          <a:srgbClr val="CD2026"/>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7CC0BE2-F123-41DE-8182-8C4100889E73}"/>
              </a:ext>
            </a:extLst>
          </p:cNvPr>
          <p:cNvSpPr>
            <a:spLocks noGrp="1"/>
          </p:cNvSpPr>
          <p:nvPr>
            <p:ph type="sldNum" sz="quarter" idx="10"/>
          </p:nvPr>
        </p:nvSpPr>
        <p:spPr/>
        <p:txBody>
          <a:bodyPr/>
          <a:lstStyle>
            <a:lvl1pPr>
              <a:defRPr>
                <a:solidFill>
                  <a:schemeClr val="tx1"/>
                </a:solidFill>
              </a:defRPr>
            </a:lvl1pPr>
          </a:lstStyle>
          <a:p>
            <a:fld id="{F5E2003B-7539-ED4A-93D8-D7FAED284DD9}" type="slidenum">
              <a:rPr lang="en-US" smtClean="0"/>
              <a:pPr/>
              <a:t>‹#›</a:t>
            </a:fld>
            <a:endParaRPr lang="en-US" dirty="0"/>
          </a:p>
        </p:txBody>
      </p:sp>
      <p:sp>
        <p:nvSpPr>
          <p:cNvPr id="5" name="Footer Placeholder 3">
            <a:extLst>
              <a:ext uri="{FF2B5EF4-FFF2-40B4-BE49-F238E27FC236}">
                <a16:creationId xmlns:a16="http://schemas.microsoft.com/office/drawing/2014/main" id="{514A2571-6D5D-46F4-92ED-8973D6469762}"/>
              </a:ext>
            </a:extLst>
          </p:cNvPr>
          <p:cNvSpPr txBox="1">
            <a:spLocks/>
          </p:cNvSpPr>
          <p:nvPr userDrawn="1"/>
        </p:nvSpPr>
        <p:spPr>
          <a:xfrm>
            <a:off x="495300" y="6148000"/>
            <a:ext cx="3252787" cy="327799"/>
          </a:xfrm>
          <a:prstGeom prst="rect">
            <a:avLst/>
          </a:prstGeom>
        </p:spPr>
        <p:txBody>
          <a:bodyPr vert="horz" lIns="0" tIns="0" rIns="0" bIns="0" rtlCol="0" anchor="b" anchorCtr="0"/>
          <a:lstStyle>
            <a:defPPr>
              <a:defRPr lang="en-US"/>
            </a:defPPr>
            <a:lvl1pPr marL="0" algn="l" defTabSz="914400" rtl="0" eaLnBrk="1" latinLnBrk="0" hangingPunct="1">
              <a:defRPr sz="1200" b="0" i="0" kern="1200">
                <a:solidFill>
                  <a:schemeClr val="tx2"/>
                </a:solidFill>
                <a:latin typeface="Public Sans Medium"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b="0" i="0" dirty="0">
                <a:solidFill>
                  <a:schemeClr val="tx1"/>
                </a:solidFill>
                <a:latin typeface="Source Sans Pro" panose="020B0503030403020204" pitchFamily="34" charset="0"/>
                <a:ea typeface="Source Sans Pro" panose="020B0503030403020204" pitchFamily="34" charset="0"/>
              </a:rPr>
              <a:t>OMB Federal Customer Experience | Draft &amp; Deliberative</a:t>
            </a:r>
          </a:p>
        </p:txBody>
      </p:sp>
      <p:sp>
        <p:nvSpPr>
          <p:cNvPr id="6" name="Text Placeholder 5">
            <a:extLst>
              <a:ext uri="{FF2B5EF4-FFF2-40B4-BE49-F238E27FC236}">
                <a16:creationId xmlns:a16="http://schemas.microsoft.com/office/drawing/2014/main" id="{461694B6-E39B-4723-8892-5F5C225EFF24}"/>
              </a:ext>
            </a:extLst>
          </p:cNvPr>
          <p:cNvSpPr>
            <a:spLocks noGrp="1"/>
          </p:cNvSpPr>
          <p:nvPr>
            <p:ph type="body" sz="quarter" idx="11" hasCustomPrompt="1"/>
          </p:nvPr>
        </p:nvSpPr>
        <p:spPr>
          <a:xfrm>
            <a:off x="1333500" y="3886200"/>
            <a:ext cx="5600700" cy="1714500"/>
          </a:xfrm>
        </p:spPr>
        <p:txBody>
          <a:bodyPr anchor="b" anchorCtr="0">
            <a:noAutofit/>
          </a:bodyPr>
          <a:lstStyle>
            <a:lvl1pPr marL="0" indent="0">
              <a:buNone/>
              <a:defRPr sz="6000">
                <a:solidFill>
                  <a:schemeClr val="tx1"/>
                </a:solidFill>
                <a:latin typeface="Source Sans Pro Bold" panose="020B0703030403020204" pitchFamily="34" charset="0"/>
                <a:ea typeface="Source Sans Pro Bold" panose="020B0703030403020204" pitchFamily="34" charset="0"/>
              </a:defRPr>
            </a:lvl1pPr>
            <a:lvl2pPr marL="457200" indent="0">
              <a:buNone/>
              <a:defRPr sz="6000">
                <a:latin typeface="Century Schoolbook" panose="02040604050505020304" pitchFamily="18" charset="0"/>
              </a:defRPr>
            </a:lvl2pPr>
            <a:lvl3pPr marL="914400" indent="0">
              <a:buNone/>
              <a:defRPr sz="6000">
                <a:latin typeface="Century Schoolbook" panose="02040604050505020304" pitchFamily="18" charset="0"/>
              </a:defRPr>
            </a:lvl3pPr>
            <a:lvl4pPr marL="1371600" indent="0">
              <a:buNone/>
              <a:defRPr sz="6000">
                <a:latin typeface="Century Schoolbook" panose="02040604050505020304" pitchFamily="18" charset="0"/>
              </a:defRPr>
            </a:lvl4pPr>
            <a:lvl5pPr marL="1828800" indent="0">
              <a:buNone/>
              <a:defRPr sz="6000">
                <a:latin typeface="Century Schoolbook" panose="02040604050505020304" pitchFamily="18" charset="0"/>
              </a:defRPr>
            </a:lvl5pPr>
          </a:lstStyle>
          <a:p>
            <a:pPr lvl="0"/>
            <a:r>
              <a:rPr lang="en-US" dirty="0"/>
              <a:t>Section Title</a:t>
            </a:r>
          </a:p>
        </p:txBody>
      </p:sp>
    </p:spTree>
    <p:extLst>
      <p:ext uri="{BB962C8B-B14F-4D97-AF65-F5344CB8AC3E}">
        <p14:creationId xmlns:p14="http://schemas.microsoft.com/office/powerpoint/2010/main" val="2294924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ed-Content-Text">
    <p:bg>
      <p:bgPr>
        <a:solidFill>
          <a:schemeClr val="tx1"/>
        </a:solid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759822C-6913-4E78-8838-15B33437469D}"/>
              </a:ext>
            </a:extLst>
          </p:cNvPr>
          <p:cNvSpPr>
            <a:spLocks noGrp="1"/>
          </p:cNvSpPr>
          <p:nvPr>
            <p:ph type="sldNum" sz="quarter" idx="10"/>
          </p:nvPr>
        </p:nvSpPr>
        <p:spPr/>
        <p:txBody>
          <a:bodyPr/>
          <a:lstStyle/>
          <a:p>
            <a:fld id="{F5E2003B-7539-ED4A-93D8-D7FAED284DD9}" type="slidenum">
              <a:rPr lang="en-US" smtClean="0"/>
              <a:pPr/>
              <a:t>‹#›</a:t>
            </a:fld>
            <a:endParaRPr lang="en-US" dirty="0"/>
          </a:p>
        </p:txBody>
      </p:sp>
      <p:cxnSp>
        <p:nvCxnSpPr>
          <p:cNvPr id="11" name="Straight Connector 10">
            <a:extLst>
              <a:ext uri="{FF2B5EF4-FFF2-40B4-BE49-F238E27FC236}">
                <a16:creationId xmlns:a16="http://schemas.microsoft.com/office/drawing/2014/main" id="{B9E297FA-3EDD-4731-B5CF-AB5200C4830E}"/>
              </a:ext>
            </a:extLst>
          </p:cNvPr>
          <p:cNvCxnSpPr>
            <a:cxnSpLocks/>
          </p:cNvCxnSpPr>
          <p:nvPr userDrawn="1"/>
        </p:nvCxnSpPr>
        <p:spPr>
          <a:xfrm>
            <a:off x="1333500" y="1600200"/>
            <a:ext cx="10363200" cy="0"/>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p:sp>
        <p:nvSpPr>
          <p:cNvPr id="7" name="Text Placeholder 6">
            <a:extLst>
              <a:ext uri="{FF2B5EF4-FFF2-40B4-BE49-F238E27FC236}">
                <a16:creationId xmlns:a16="http://schemas.microsoft.com/office/drawing/2014/main" id="{00D4D916-82DD-4ADB-B775-4B79B5DF9ECC}"/>
              </a:ext>
            </a:extLst>
          </p:cNvPr>
          <p:cNvSpPr>
            <a:spLocks noGrp="1"/>
          </p:cNvSpPr>
          <p:nvPr>
            <p:ph type="body" sz="quarter" idx="13"/>
          </p:nvPr>
        </p:nvSpPr>
        <p:spPr>
          <a:xfrm>
            <a:off x="1333500" y="1828800"/>
            <a:ext cx="8420100" cy="411479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3">
            <a:extLst>
              <a:ext uri="{FF2B5EF4-FFF2-40B4-BE49-F238E27FC236}">
                <a16:creationId xmlns:a16="http://schemas.microsoft.com/office/drawing/2014/main" id="{07585D5A-C90F-4A87-BF35-E5971089F464}"/>
              </a:ext>
            </a:extLst>
          </p:cNvPr>
          <p:cNvSpPr txBox="1">
            <a:spLocks/>
          </p:cNvSpPr>
          <p:nvPr userDrawn="1"/>
        </p:nvSpPr>
        <p:spPr>
          <a:xfrm>
            <a:off x="8414343" y="129401"/>
            <a:ext cx="3252787" cy="327799"/>
          </a:xfrm>
          <a:prstGeom prst="rect">
            <a:avLst/>
          </a:prstGeom>
        </p:spPr>
        <p:txBody>
          <a:bodyPr vert="horz" lIns="0" tIns="0" rIns="0" bIns="0" rtlCol="0" anchor="b" anchorCtr="0"/>
          <a:lstStyle>
            <a:defPPr>
              <a:defRPr lang="en-US"/>
            </a:defPPr>
            <a:lvl1pPr marL="0" algn="l" defTabSz="914400" rtl="0" eaLnBrk="1" latinLnBrk="0" hangingPunct="1">
              <a:defRPr sz="1200" b="0" i="0" kern="1200">
                <a:solidFill>
                  <a:schemeClr val="tx2"/>
                </a:solidFill>
                <a:latin typeface="Public Sans Medium"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0" i="0" dirty="0">
                <a:solidFill>
                  <a:srgbClr val="102C4E"/>
                </a:solidFill>
                <a:latin typeface="Source Sans Pro" panose="020B0503030403020204" pitchFamily="34" charset="0"/>
                <a:ea typeface="Source Sans Pro" panose="020B0503030403020204" pitchFamily="34" charset="0"/>
              </a:rPr>
              <a:t> Financial Shock— </a:t>
            </a:r>
            <a:r>
              <a:rPr lang="en-US" sz="1000" b="1" i="0" dirty="0">
                <a:solidFill>
                  <a:srgbClr val="102C4E"/>
                </a:solidFill>
                <a:latin typeface="Source Sans Pro" panose="020B0503030403020204" pitchFamily="34" charset="0"/>
                <a:ea typeface="Source Sans Pro" panose="020B0503030403020204" pitchFamily="34" charset="0"/>
              </a:rPr>
              <a:t>Life XP Overview</a:t>
            </a:r>
          </a:p>
        </p:txBody>
      </p:sp>
      <p:sp>
        <p:nvSpPr>
          <p:cNvPr id="8" name="Text Placeholder 4">
            <a:extLst>
              <a:ext uri="{FF2B5EF4-FFF2-40B4-BE49-F238E27FC236}">
                <a16:creationId xmlns:a16="http://schemas.microsoft.com/office/drawing/2014/main" id="{09AB133A-4C61-42B7-9B91-5FB412DED5F1}"/>
              </a:ext>
            </a:extLst>
          </p:cNvPr>
          <p:cNvSpPr>
            <a:spLocks noGrp="1"/>
          </p:cNvSpPr>
          <p:nvPr>
            <p:ph type="body" sz="quarter" idx="14"/>
          </p:nvPr>
        </p:nvSpPr>
        <p:spPr>
          <a:xfrm>
            <a:off x="1340324" y="482901"/>
            <a:ext cx="6438900" cy="1002998"/>
          </a:xfrm>
        </p:spPr>
        <p:txBody>
          <a:bodyPr bIns="91440" anchor="b" anchorCtr="0">
            <a:normAutofit/>
          </a:bodyPr>
          <a:lstStyle>
            <a:lvl1pPr marL="0" indent="0">
              <a:buNone/>
              <a:defRPr sz="3000">
                <a:latin typeface="Source Sans Pro Bold" panose="020B0703030403020204" pitchFamily="34" charset="0"/>
                <a:ea typeface="Source Sans Pro Bold" panose="020B0703030403020204" pitchFamily="34" charset="0"/>
              </a:defRPr>
            </a:lvl1pPr>
          </a:lstStyle>
          <a:p>
            <a:pPr lvl="0"/>
            <a:endParaRPr lang="en-US" dirty="0"/>
          </a:p>
        </p:txBody>
      </p:sp>
    </p:spTree>
    <p:extLst>
      <p:ext uri="{BB962C8B-B14F-4D97-AF65-F5344CB8AC3E}">
        <p14:creationId xmlns:p14="http://schemas.microsoft.com/office/powerpoint/2010/main" val="2465519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481013"/>
            <a:ext cx="10340340" cy="1233488"/>
          </a:xfrm>
          <a:prstGeom prst="rect">
            <a:avLst/>
          </a:prstGeom>
        </p:spPr>
        <p:txBody>
          <a:bodyPr vert="horz" lIns="0" tIns="0" rIns="0" bIns="182880" rtlCol="0" anchor="t" anchorCtr="0">
            <a:normAutofit/>
          </a:bodyPr>
          <a:lstStyle/>
          <a:p>
            <a:r>
              <a:rPr lang="en-US" dirty="0"/>
              <a:t>Click to edit Master title style</a:t>
            </a:r>
          </a:p>
        </p:txBody>
      </p:sp>
      <p:sp>
        <p:nvSpPr>
          <p:cNvPr id="3" name="Text Placeholder 2"/>
          <p:cNvSpPr>
            <a:spLocks noGrp="1"/>
          </p:cNvSpPr>
          <p:nvPr>
            <p:ph type="body" idx="1"/>
          </p:nvPr>
        </p:nvSpPr>
        <p:spPr>
          <a:xfrm>
            <a:off x="1333500" y="1714501"/>
            <a:ext cx="10363200" cy="4229100"/>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953500" y="6263073"/>
            <a:ext cx="2743200" cy="213927"/>
          </a:xfrm>
          <a:prstGeom prst="rect">
            <a:avLst/>
          </a:prstGeom>
        </p:spPr>
        <p:txBody>
          <a:bodyPr vert="horz" lIns="0" tIns="0" rIns="0" bIns="0" rtlCol="0" anchor="b" anchorCtr="0"/>
          <a:lstStyle>
            <a:lvl1pPr algn="r">
              <a:defRPr sz="1200" b="1" i="1">
                <a:solidFill>
                  <a:schemeClr val="accent3"/>
                </a:solidFill>
                <a:latin typeface="Century Schoolbook" panose="02040604050505020304" pitchFamily="18" charset="0"/>
                <a:ea typeface="Source Sans Pro" panose="020B0503030403020204" pitchFamily="34" charset="0"/>
              </a:defRPr>
            </a:lvl1pPr>
          </a:lstStyle>
          <a:p>
            <a:fld id="{F5E2003B-7539-ED4A-93D8-D7FAED284DD9}" type="slidenum">
              <a:rPr lang="en-US" smtClean="0"/>
              <a:pPr/>
              <a:t>‹#›</a:t>
            </a:fld>
            <a:endParaRPr lang="en-US" dirty="0"/>
          </a:p>
        </p:txBody>
      </p:sp>
      <p:sp>
        <p:nvSpPr>
          <p:cNvPr id="7" name="Footer Placeholder 3">
            <a:extLst>
              <a:ext uri="{FF2B5EF4-FFF2-40B4-BE49-F238E27FC236}">
                <a16:creationId xmlns:a16="http://schemas.microsoft.com/office/drawing/2014/main" id="{FE7D178B-3764-CD44-A936-06320191FB56}"/>
              </a:ext>
            </a:extLst>
          </p:cNvPr>
          <p:cNvSpPr txBox="1">
            <a:spLocks/>
          </p:cNvSpPr>
          <p:nvPr userDrawn="1"/>
        </p:nvSpPr>
        <p:spPr>
          <a:xfrm>
            <a:off x="495300" y="6148000"/>
            <a:ext cx="3252787" cy="327799"/>
          </a:xfrm>
          <a:prstGeom prst="rect">
            <a:avLst/>
          </a:prstGeom>
        </p:spPr>
        <p:txBody>
          <a:bodyPr vert="horz" lIns="0" tIns="0" rIns="0" bIns="0" rtlCol="0" anchor="b" anchorCtr="0"/>
          <a:lstStyle>
            <a:defPPr>
              <a:defRPr lang="en-US"/>
            </a:defPPr>
            <a:lvl1pPr marL="0" algn="l" defTabSz="914400" rtl="0" eaLnBrk="1" latinLnBrk="0" hangingPunct="1">
              <a:defRPr sz="1200" b="0" i="0" kern="1200">
                <a:solidFill>
                  <a:schemeClr val="tx2"/>
                </a:solidFill>
                <a:latin typeface="Public Sans Medium"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00" b="0" i="0" dirty="0">
                <a:solidFill>
                  <a:srgbClr val="102C4E"/>
                </a:solidFill>
                <a:latin typeface="Source Sans Pro" panose="020B0503030403020204" pitchFamily="34" charset="0"/>
                <a:ea typeface="Source Sans Pro" panose="020B0503030403020204" pitchFamily="34" charset="0"/>
              </a:rPr>
              <a:t>OMB Federal Customer Experience</a:t>
            </a:r>
          </a:p>
        </p:txBody>
      </p:sp>
      <p:sp>
        <p:nvSpPr>
          <p:cNvPr id="4" name="TextBox 3">
            <a:extLst>
              <a:ext uri="{FF2B5EF4-FFF2-40B4-BE49-F238E27FC236}">
                <a16:creationId xmlns:a16="http://schemas.microsoft.com/office/drawing/2014/main" id="{266244F3-20D5-4579-AF12-9118AB136019}"/>
              </a:ext>
            </a:extLst>
          </p:cNvPr>
          <p:cNvSpPr txBox="1"/>
          <p:nvPr userDrawn="1"/>
        </p:nvSpPr>
        <p:spPr>
          <a:xfrm>
            <a:off x="410545" y="6406561"/>
            <a:ext cx="1996751" cy="261610"/>
          </a:xfrm>
          <a:prstGeom prst="rect">
            <a:avLst/>
          </a:prstGeom>
          <a:noFill/>
        </p:spPr>
        <p:txBody>
          <a:bodyPr wrap="square" rtlCol="0">
            <a:spAutoFit/>
          </a:bodyPr>
          <a:lstStyle/>
          <a:p>
            <a:r>
              <a:rPr lang="en-US" sz="1050" b="1" i="1" dirty="0">
                <a:solidFill>
                  <a:schemeClr val="accent3"/>
                </a:solidFill>
              </a:rPr>
              <a:t>Draft // Pre-decisional</a:t>
            </a:r>
          </a:p>
        </p:txBody>
      </p:sp>
    </p:spTree>
    <p:extLst>
      <p:ext uri="{BB962C8B-B14F-4D97-AF65-F5344CB8AC3E}">
        <p14:creationId xmlns:p14="http://schemas.microsoft.com/office/powerpoint/2010/main" val="15377619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dt="0"/>
  <p:txStyles>
    <p:titleStyle>
      <a:lvl1pPr algn="l" defTabSz="914400" rtl="0" eaLnBrk="1" latinLnBrk="0" hangingPunct="1">
        <a:lnSpc>
          <a:spcPct val="100000"/>
        </a:lnSpc>
        <a:spcBef>
          <a:spcPct val="0"/>
        </a:spcBef>
        <a:buNone/>
        <a:defRPr sz="3000" b="1" i="0" kern="1200">
          <a:solidFill>
            <a:schemeClr val="tx2"/>
          </a:solidFill>
          <a:latin typeface="Source Sans Pro" panose="020B0503030403020204" pitchFamily="34" charset="0"/>
          <a:ea typeface="Source Sans Pro" panose="020B050303040302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2"/>
          </a:solidFill>
          <a:latin typeface="Source Sans Pro" panose="020B0503030403020204" pitchFamily="34" charset="0"/>
          <a:ea typeface="Source Sans Pro" panose="020B050303040302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Source Sans Pro" panose="020B0503030403020204" pitchFamily="34" charset="0"/>
          <a:ea typeface="Source Sans Pro" panose="020B0503030403020204" pitchFamily="34"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Source Sans Pro" panose="020B0503030403020204" pitchFamily="34" charset="0"/>
          <a:ea typeface="Source Sans Pro" panose="020B0503030403020204" pitchFamily="34"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Source Sans Pro" panose="020B0503030403020204" pitchFamily="34" charset="0"/>
          <a:ea typeface="Source Sans Pro" panose="020B0503030403020204" pitchFamily="34"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Source Sans Pro" panose="020B0503030403020204" pitchFamily="34" charset="0"/>
          <a:ea typeface="Source Sans Pro" panose="020B050303040302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
          <p15:clr>
            <a:srgbClr val="F26B43"/>
          </p15:clr>
        </p15:guide>
        <p15:guide id="2" pos="7368">
          <p15:clr>
            <a:srgbClr val="F26B43"/>
          </p15:clr>
        </p15:guide>
        <p15:guide id="3" pos="840">
          <p15:clr>
            <a:srgbClr val="F26B43"/>
          </p15:clr>
        </p15:guide>
        <p15:guide id="4" orient="horz" pos="1080">
          <p15:clr>
            <a:srgbClr val="F26B43"/>
          </p15:clr>
        </p15:guide>
        <p15:guide id="5" pos="3264">
          <p15:clr>
            <a:srgbClr val="F26B43"/>
          </p15:clr>
        </p15:guide>
        <p15:guide id="6" orient="horz" pos="4080">
          <p15:clr>
            <a:srgbClr val="F26B43"/>
          </p15:clr>
        </p15:guide>
        <p15:guide id="7" orient="horz" pos="288">
          <p15:clr>
            <a:srgbClr val="F26B43"/>
          </p15:clr>
        </p15:guide>
        <p15:guide id="8" orient="horz" pos="3744">
          <p15:clr>
            <a:srgbClr val="F26B43"/>
          </p15:clr>
        </p15:guide>
        <p15:guide id="9" pos="614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AE6EC-D249-4507-93B0-8EFEAB72BC65}"/>
              </a:ext>
            </a:extLst>
          </p:cNvPr>
          <p:cNvSpPr>
            <a:spLocks noGrp="1"/>
          </p:cNvSpPr>
          <p:nvPr>
            <p:ph type="title"/>
          </p:nvPr>
        </p:nvSpPr>
        <p:spPr>
          <a:xfrm>
            <a:off x="1333500" y="3169219"/>
            <a:ext cx="8027316" cy="1908381"/>
          </a:xfrm>
        </p:spPr>
        <p:txBody>
          <a:bodyPr/>
          <a:lstStyle/>
          <a:p>
            <a:r>
              <a:rPr lang="en-US" dirty="0"/>
              <a:t>June 2023 Template </a:t>
            </a:r>
          </a:p>
        </p:txBody>
      </p:sp>
      <p:sp>
        <p:nvSpPr>
          <p:cNvPr id="3" name="Slide Number Placeholder 2">
            <a:extLst>
              <a:ext uri="{FF2B5EF4-FFF2-40B4-BE49-F238E27FC236}">
                <a16:creationId xmlns:a16="http://schemas.microsoft.com/office/drawing/2014/main" id="{B61B695B-08F7-4F2D-99A4-827C36A55546}"/>
              </a:ext>
            </a:extLst>
          </p:cNvPr>
          <p:cNvSpPr>
            <a:spLocks noGrp="1"/>
          </p:cNvSpPr>
          <p:nvPr>
            <p:ph type="sldNum" sz="quarter" idx="10"/>
          </p:nvPr>
        </p:nvSpPr>
        <p:spPr/>
        <p:txBody>
          <a:bodyPr/>
          <a:lstStyle/>
          <a:p>
            <a:fld id="{F5E2003B-7539-ED4A-93D8-D7FAED284DD9}" type="slidenum">
              <a:rPr lang="en-US" smtClean="0"/>
              <a:pPr/>
              <a:t>1</a:t>
            </a:fld>
            <a:endParaRPr lang="en-US" dirty="0"/>
          </a:p>
        </p:txBody>
      </p:sp>
      <p:sp>
        <p:nvSpPr>
          <p:cNvPr id="4" name="Text Placeholder 3">
            <a:extLst>
              <a:ext uri="{FF2B5EF4-FFF2-40B4-BE49-F238E27FC236}">
                <a16:creationId xmlns:a16="http://schemas.microsoft.com/office/drawing/2014/main" id="{82FBBE91-36D9-49EE-ADA9-D3880322B6A9}"/>
              </a:ext>
            </a:extLst>
          </p:cNvPr>
          <p:cNvSpPr>
            <a:spLocks noGrp="1"/>
          </p:cNvSpPr>
          <p:nvPr>
            <p:ph type="body" sz="quarter" idx="11"/>
          </p:nvPr>
        </p:nvSpPr>
        <p:spPr>
          <a:xfrm>
            <a:off x="1358387" y="2040494"/>
            <a:ext cx="3656673" cy="419101"/>
          </a:xfrm>
        </p:spPr>
        <p:txBody>
          <a:bodyPr>
            <a:normAutofit/>
          </a:bodyPr>
          <a:lstStyle/>
          <a:p>
            <a:r>
              <a:rPr lang="en-US" dirty="0"/>
              <a:t>Spring 2023</a:t>
            </a:r>
          </a:p>
        </p:txBody>
      </p:sp>
    </p:spTree>
    <p:extLst>
      <p:ext uri="{BB962C8B-B14F-4D97-AF65-F5344CB8AC3E}">
        <p14:creationId xmlns:p14="http://schemas.microsoft.com/office/powerpoint/2010/main" val="1034073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3C85070-EE40-4FED-ADF6-F4D1A51800DD}"/>
              </a:ext>
            </a:extLst>
          </p:cNvPr>
          <p:cNvSpPr>
            <a:spLocks noGrp="1"/>
          </p:cNvSpPr>
          <p:nvPr>
            <p:ph type="sldNum" sz="quarter" idx="10"/>
          </p:nvPr>
        </p:nvSpPr>
        <p:spPr/>
        <p:txBody>
          <a:bodyPr/>
          <a:lstStyle/>
          <a:p>
            <a:fld id="{F5E2003B-7539-ED4A-93D8-D7FAED284DD9}" type="slidenum">
              <a:rPr lang="en-US" smtClean="0"/>
              <a:pPr/>
              <a:t>2</a:t>
            </a:fld>
            <a:endParaRPr lang="en-US" dirty="0"/>
          </a:p>
        </p:txBody>
      </p:sp>
      <p:sp>
        <p:nvSpPr>
          <p:cNvPr id="4" name="Text Placeholder 3">
            <a:extLst>
              <a:ext uri="{FF2B5EF4-FFF2-40B4-BE49-F238E27FC236}">
                <a16:creationId xmlns:a16="http://schemas.microsoft.com/office/drawing/2014/main" id="{A1E9DB46-8E39-46B6-A7A6-01BD09BBFE36}"/>
              </a:ext>
            </a:extLst>
          </p:cNvPr>
          <p:cNvSpPr>
            <a:spLocks noGrp="1"/>
          </p:cNvSpPr>
          <p:nvPr>
            <p:ph type="body" sz="quarter" idx="12"/>
          </p:nvPr>
        </p:nvSpPr>
        <p:spPr>
          <a:xfrm>
            <a:off x="396240" y="-233222"/>
            <a:ext cx="9662160" cy="1002998"/>
          </a:xfrm>
        </p:spPr>
        <p:txBody>
          <a:bodyPr/>
          <a:lstStyle/>
          <a:p>
            <a:r>
              <a:rPr lang="en-US" dirty="0"/>
              <a:t>2023 Service Designation Update </a:t>
            </a:r>
            <a:r>
              <a:rPr lang="en-US" dirty="0">
                <a:latin typeface="Source Sans Pro" panose="020B0503030403020204" pitchFamily="34" charset="0"/>
                <a:ea typeface="Source Sans Pro" panose="020B0503030403020204" pitchFamily="34" charset="0"/>
              </a:rPr>
              <a:t>– </a:t>
            </a:r>
            <a:r>
              <a:rPr lang="en-US" i="1" dirty="0">
                <a:latin typeface="Source Sans Pro" panose="020B0503030403020204" pitchFamily="34" charset="0"/>
                <a:ea typeface="Source Sans Pro" panose="020B0503030403020204" pitchFamily="34" charset="0"/>
              </a:rPr>
              <a:t>if applicable</a:t>
            </a:r>
          </a:p>
        </p:txBody>
      </p:sp>
      <p:graphicFrame>
        <p:nvGraphicFramePr>
          <p:cNvPr id="6" name="Table 6">
            <a:extLst>
              <a:ext uri="{FF2B5EF4-FFF2-40B4-BE49-F238E27FC236}">
                <a16:creationId xmlns:a16="http://schemas.microsoft.com/office/drawing/2014/main" id="{5EEA2056-2618-4AF9-B1ED-0D0244664F41}"/>
              </a:ext>
            </a:extLst>
          </p:cNvPr>
          <p:cNvGraphicFramePr>
            <a:graphicFrameLocks noGrp="1"/>
          </p:cNvGraphicFramePr>
          <p:nvPr>
            <p:extLst>
              <p:ext uri="{D42A27DB-BD31-4B8C-83A1-F6EECF244321}">
                <p14:modId xmlns:p14="http://schemas.microsoft.com/office/powerpoint/2010/main" val="2765055855"/>
              </p:ext>
            </p:extLst>
          </p:nvPr>
        </p:nvGraphicFramePr>
        <p:xfrm>
          <a:off x="408677" y="945640"/>
          <a:ext cx="10180635" cy="2535926"/>
        </p:xfrm>
        <a:graphic>
          <a:graphicData uri="http://schemas.openxmlformats.org/drawingml/2006/table">
            <a:tbl>
              <a:tblPr firstRow="1" bandRow="1">
                <a:tableStyleId>{7DF18680-E054-41AD-8BC1-D1AEF772440D}</a:tableStyleId>
              </a:tblPr>
              <a:tblGrid>
                <a:gridCol w="2884843">
                  <a:extLst>
                    <a:ext uri="{9D8B030D-6E8A-4147-A177-3AD203B41FA5}">
                      <a16:colId xmlns:a16="http://schemas.microsoft.com/office/drawing/2014/main" val="2772876424"/>
                    </a:ext>
                  </a:extLst>
                </a:gridCol>
                <a:gridCol w="7295792">
                  <a:extLst>
                    <a:ext uri="{9D8B030D-6E8A-4147-A177-3AD203B41FA5}">
                      <a16:colId xmlns:a16="http://schemas.microsoft.com/office/drawing/2014/main" val="3474298083"/>
                    </a:ext>
                  </a:extLst>
                </a:gridCol>
              </a:tblGrid>
              <a:tr h="352504">
                <a:tc>
                  <a:txBody>
                    <a:bodyPr/>
                    <a:lstStyle/>
                    <a:p>
                      <a:r>
                        <a:rPr lang="en-US" sz="1800" b="1" dirty="0">
                          <a:solidFill>
                            <a:schemeClr val="tx1"/>
                          </a:solidFill>
                        </a:rPr>
                        <a:t>Current Designated Service</a:t>
                      </a:r>
                    </a:p>
                  </a:txBody>
                  <a:tcPr>
                    <a:lnL w="12700"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r>
                        <a:rPr lang="en-US" sz="1400" b="0" i="1" dirty="0">
                          <a:solidFill>
                            <a:schemeClr val="tx2"/>
                          </a:solidFill>
                        </a:rPr>
                        <a:t>[Enter designated service here]</a:t>
                      </a:r>
                    </a:p>
                  </a:txBody>
                  <a:tcPr anchor="ctr">
                    <a:lnL w="12700" cap="flat" cmpd="sng" algn="ctr">
                      <a:solidFill>
                        <a:schemeClr val="tx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10000"/>
                        <a:lumOff val="90000"/>
                      </a:schemeClr>
                    </a:solidFill>
                  </a:tcPr>
                </a:tc>
                <a:extLst>
                  <a:ext uri="{0D108BD9-81ED-4DB2-BD59-A6C34878D82A}">
                    <a16:rowId xmlns:a16="http://schemas.microsoft.com/office/drawing/2014/main" val="966950447"/>
                  </a:ext>
                </a:extLst>
              </a:tr>
              <a:tr h="352504">
                <a:tc>
                  <a:txBody>
                    <a:bodyPr/>
                    <a:lstStyle/>
                    <a:p>
                      <a:r>
                        <a:rPr lang="en-US" sz="1800" b="1" dirty="0">
                          <a:solidFill>
                            <a:schemeClr val="tx1"/>
                          </a:solidFill>
                        </a:rPr>
                        <a:t>Proposed Update</a:t>
                      </a:r>
                    </a:p>
                  </a:txBody>
                  <a:tcPr>
                    <a:lnL w="12700"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1" dirty="0">
                          <a:solidFill>
                            <a:schemeClr val="tx2"/>
                          </a:solidFill>
                        </a:rPr>
                        <a:t>[Enter new reframe or name of designated service here]</a:t>
                      </a:r>
                    </a:p>
                  </a:txBody>
                  <a:tcPr anchor="ctr">
                    <a:lnL w="12700" cap="flat" cmpd="sng" algn="ctr">
                      <a:solidFill>
                        <a:schemeClr val="tx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tx2">
                        <a:lumMod val="10000"/>
                        <a:lumOff val="90000"/>
                      </a:schemeClr>
                    </a:solidFill>
                  </a:tcPr>
                </a:tc>
                <a:extLst>
                  <a:ext uri="{0D108BD9-81ED-4DB2-BD59-A6C34878D82A}">
                    <a16:rowId xmlns:a16="http://schemas.microsoft.com/office/drawing/2014/main" val="1262857233"/>
                  </a:ext>
                </a:extLst>
              </a:tr>
              <a:tr h="8350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0" dirty="0">
                          <a:solidFill>
                            <a:schemeClr val="tx2"/>
                          </a:solidFill>
                        </a:rPr>
                        <a:t>Description</a:t>
                      </a:r>
                      <a:endParaRPr lang="en-US" sz="1200" b="0" i="0" dirty="0">
                        <a:solidFill>
                          <a:schemeClr val="tx2"/>
                        </a:solidFill>
                      </a:endParaRPr>
                    </a:p>
                  </a:txBody>
                  <a:tcPr>
                    <a:lnL w="12700"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5000"/>
                      </a:schemeClr>
                    </a:solidFill>
                  </a:tcPr>
                </a:tc>
                <a:tc>
                  <a:txBody>
                    <a:bodyPr/>
                    <a:lstStyle/>
                    <a:p>
                      <a:pPr marL="171450" indent="-171450">
                        <a:buFont typeface="Arial" panose="020B0604020202020204" pitchFamily="34" charset="0"/>
                        <a:buChar char="•"/>
                      </a:pPr>
                      <a:r>
                        <a:rPr lang="en-US" sz="1200" i="1" dirty="0">
                          <a:solidFill>
                            <a:schemeClr val="tx2"/>
                          </a:solidFill>
                        </a:rPr>
                        <a:t>Response here</a:t>
                      </a:r>
                    </a:p>
                  </a:txBody>
                  <a:tcPr>
                    <a:lnL w="12700" cap="flat" cmpd="sng" algn="ctr">
                      <a:solidFill>
                        <a:schemeClr val="tx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958142411"/>
                  </a:ext>
                </a:extLst>
              </a:tr>
              <a:tr h="9693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0" dirty="0">
                          <a:solidFill>
                            <a:schemeClr val="tx2"/>
                          </a:solidFill>
                        </a:rPr>
                        <a:t>Why this service was designated</a:t>
                      </a:r>
                      <a:endParaRPr lang="en-US" sz="1200" b="0" i="0" dirty="0">
                        <a:solidFill>
                          <a:schemeClr val="tx2"/>
                        </a:solidFill>
                      </a:endParaRPr>
                    </a:p>
                  </a:txBody>
                  <a:tcPr>
                    <a:lnL w="12700"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tx1">
                        <a:lumMod val="95000"/>
                      </a:schemeClr>
                    </a:solidFill>
                  </a:tcPr>
                </a:tc>
                <a:tc>
                  <a:txBody>
                    <a:bodyPr/>
                    <a:lstStyle/>
                    <a:p>
                      <a:pPr marL="171450" indent="-171450">
                        <a:buFont typeface="Arial" panose="020B0604020202020204" pitchFamily="34" charset="0"/>
                        <a:buChar char="•"/>
                      </a:pPr>
                      <a:r>
                        <a:rPr lang="en-US" sz="1200" i="1" dirty="0">
                          <a:solidFill>
                            <a:schemeClr val="tx2"/>
                          </a:solidFill>
                        </a:rPr>
                        <a:t>Response here</a:t>
                      </a:r>
                    </a:p>
                  </a:txBody>
                  <a:tcPr>
                    <a:lnL w="12700" cap="flat" cmpd="sng" algn="ctr">
                      <a:solidFill>
                        <a:schemeClr val="tx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tx1"/>
                    </a:solidFill>
                  </a:tcPr>
                </a:tc>
                <a:extLst>
                  <a:ext uri="{0D108BD9-81ED-4DB2-BD59-A6C34878D82A}">
                    <a16:rowId xmlns:a16="http://schemas.microsoft.com/office/drawing/2014/main" val="92620230"/>
                  </a:ext>
                </a:extLst>
              </a:tr>
            </a:tbl>
          </a:graphicData>
        </a:graphic>
      </p:graphicFrame>
      <p:graphicFrame>
        <p:nvGraphicFramePr>
          <p:cNvPr id="16" name="Table 6">
            <a:extLst>
              <a:ext uri="{FF2B5EF4-FFF2-40B4-BE49-F238E27FC236}">
                <a16:creationId xmlns:a16="http://schemas.microsoft.com/office/drawing/2014/main" id="{93230CFD-61C7-44EB-99C5-636908CE8E60}"/>
              </a:ext>
            </a:extLst>
          </p:cNvPr>
          <p:cNvGraphicFramePr>
            <a:graphicFrameLocks noGrp="1"/>
          </p:cNvGraphicFramePr>
          <p:nvPr>
            <p:extLst>
              <p:ext uri="{D42A27DB-BD31-4B8C-83A1-F6EECF244321}">
                <p14:modId xmlns:p14="http://schemas.microsoft.com/office/powerpoint/2010/main" val="3579224306"/>
              </p:ext>
            </p:extLst>
          </p:nvPr>
        </p:nvGraphicFramePr>
        <p:xfrm>
          <a:off x="408677" y="3604356"/>
          <a:ext cx="10180635" cy="2535926"/>
        </p:xfrm>
        <a:graphic>
          <a:graphicData uri="http://schemas.openxmlformats.org/drawingml/2006/table">
            <a:tbl>
              <a:tblPr firstRow="1" bandRow="1">
                <a:tableStyleId>{7DF18680-E054-41AD-8BC1-D1AEF772440D}</a:tableStyleId>
              </a:tblPr>
              <a:tblGrid>
                <a:gridCol w="2884843">
                  <a:extLst>
                    <a:ext uri="{9D8B030D-6E8A-4147-A177-3AD203B41FA5}">
                      <a16:colId xmlns:a16="http://schemas.microsoft.com/office/drawing/2014/main" val="2772876424"/>
                    </a:ext>
                  </a:extLst>
                </a:gridCol>
                <a:gridCol w="7295792">
                  <a:extLst>
                    <a:ext uri="{9D8B030D-6E8A-4147-A177-3AD203B41FA5}">
                      <a16:colId xmlns:a16="http://schemas.microsoft.com/office/drawing/2014/main" val="3474298083"/>
                    </a:ext>
                  </a:extLst>
                </a:gridCol>
              </a:tblGrid>
              <a:tr h="352504">
                <a:tc>
                  <a:txBody>
                    <a:bodyPr/>
                    <a:lstStyle/>
                    <a:p>
                      <a:r>
                        <a:rPr lang="en-US" sz="1800" b="1" dirty="0">
                          <a:solidFill>
                            <a:schemeClr val="tx1"/>
                          </a:solidFill>
                        </a:rPr>
                        <a:t>Current Designated Service</a:t>
                      </a:r>
                    </a:p>
                  </a:txBody>
                  <a:tcPr>
                    <a:lnL w="12700"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a:txBody>
                    <a:bodyPr/>
                    <a:lstStyle/>
                    <a:p>
                      <a:r>
                        <a:rPr lang="en-US" sz="1400" b="0" i="1" dirty="0">
                          <a:solidFill>
                            <a:schemeClr val="tx2"/>
                          </a:solidFill>
                        </a:rPr>
                        <a:t>[Enter designated service here]</a:t>
                      </a:r>
                    </a:p>
                  </a:txBody>
                  <a:tcPr anchor="ctr">
                    <a:lnL w="12700" cap="flat" cmpd="sng" algn="ctr">
                      <a:solidFill>
                        <a:schemeClr val="tx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10000"/>
                        <a:lumOff val="90000"/>
                      </a:schemeClr>
                    </a:solidFill>
                  </a:tcPr>
                </a:tc>
                <a:extLst>
                  <a:ext uri="{0D108BD9-81ED-4DB2-BD59-A6C34878D82A}">
                    <a16:rowId xmlns:a16="http://schemas.microsoft.com/office/drawing/2014/main" val="966950447"/>
                  </a:ext>
                </a:extLst>
              </a:tr>
              <a:tr h="352504">
                <a:tc>
                  <a:txBody>
                    <a:bodyPr/>
                    <a:lstStyle/>
                    <a:p>
                      <a:r>
                        <a:rPr lang="en-US" sz="1800" b="1" dirty="0">
                          <a:solidFill>
                            <a:schemeClr val="tx1"/>
                          </a:solidFill>
                        </a:rPr>
                        <a:t>Proposed Update</a:t>
                      </a:r>
                    </a:p>
                  </a:txBody>
                  <a:tcPr>
                    <a:lnL w="12700"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tx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1" dirty="0">
                          <a:solidFill>
                            <a:schemeClr val="tx2"/>
                          </a:solidFill>
                        </a:rPr>
                        <a:t>[Enter new reframe or name of designated service here]</a:t>
                      </a:r>
                    </a:p>
                  </a:txBody>
                  <a:tcPr anchor="ctr">
                    <a:lnL w="12700" cap="flat" cmpd="sng" algn="ctr">
                      <a:solidFill>
                        <a:schemeClr val="tx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tx2">
                        <a:lumMod val="10000"/>
                        <a:lumOff val="90000"/>
                      </a:schemeClr>
                    </a:solidFill>
                  </a:tcPr>
                </a:tc>
                <a:extLst>
                  <a:ext uri="{0D108BD9-81ED-4DB2-BD59-A6C34878D82A}">
                    <a16:rowId xmlns:a16="http://schemas.microsoft.com/office/drawing/2014/main" val="1262857233"/>
                  </a:ext>
                </a:extLst>
              </a:tr>
              <a:tr h="8350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0" dirty="0">
                          <a:solidFill>
                            <a:schemeClr val="tx2"/>
                          </a:solidFill>
                        </a:rPr>
                        <a:t>Description</a:t>
                      </a:r>
                      <a:endParaRPr lang="en-US" sz="1200" b="0" i="0" dirty="0">
                        <a:solidFill>
                          <a:schemeClr val="tx2"/>
                        </a:solidFill>
                      </a:endParaRPr>
                    </a:p>
                  </a:txBody>
                  <a:tcPr>
                    <a:lnL w="12700"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5000"/>
                      </a:schemeClr>
                    </a:solidFill>
                  </a:tcPr>
                </a:tc>
                <a:tc>
                  <a:txBody>
                    <a:bodyPr/>
                    <a:lstStyle/>
                    <a:p>
                      <a:pPr marL="171450" indent="-171450">
                        <a:buFont typeface="Arial" panose="020B0604020202020204" pitchFamily="34" charset="0"/>
                        <a:buChar char="•"/>
                      </a:pPr>
                      <a:r>
                        <a:rPr lang="en-US" sz="1200" i="1" dirty="0">
                          <a:solidFill>
                            <a:schemeClr val="tx2"/>
                          </a:solidFill>
                        </a:rPr>
                        <a:t>Response here</a:t>
                      </a:r>
                    </a:p>
                  </a:txBody>
                  <a:tcPr>
                    <a:lnL w="12700" cap="flat" cmpd="sng" algn="ctr">
                      <a:solidFill>
                        <a:schemeClr val="tx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958142411"/>
                  </a:ext>
                </a:extLst>
              </a:tr>
              <a:tr h="9693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0" dirty="0">
                          <a:solidFill>
                            <a:schemeClr val="tx2"/>
                          </a:solidFill>
                        </a:rPr>
                        <a:t>Why this service was designated</a:t>
                      </a:r>
                      <a:endParaRPr lang="en-US" sz="1200" b="0" i="0" dirty="0">
                        <a:solidFill>
                          <a:schemeClr val="tx2"/>
                        </a:solidFill>
                      </a:endParaRPr>
                    </a:p>
                  </a:txBody>
                  <a:tcPr>
                    <a:lnL w="12700"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tx1">
                        <a:lumMod val="95000"/>
                      </a:schemeClr>
                    </a:solidFill>
                  </a:tcPr>
                </a:tc>
                <a:tc>
                  <a:txBody>
                    <a:bodyPr/>
                    <a:lstStyle/>
                    <a:p>
                      <a:pPr marL="171450" indent="-171450">
                        <a:buFont typeface="Arial" panose="020B0604020202020204" pitchFamily="34" charset="0"/>
                        <a:buChar char="•"/>
                      </a:pPr>
                      <a:r>
                        <a:rPr lang="en-US" sz="1200" i="1" dirty="0">
                          <a:solidFill>
                            <a:schemeClr val="tx2"/>
                          </a:solidFill>
                        </a:rPr>
                        <a:t>Response here</a:t>
                      </a:r>
                    </a:p>
                  </a:txBody>
                  <a:tcPr>
                    <a:lnL w="12700" cap="flat" cmpd="sng" algn="ctr">
                      <a:solidFill>
                        <a:schemeClr val="tx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tx1"/>
                    </a:solidFill>
                  </a:tcPr>
                </a:tc>
                <a:extLst>
                  <a:ext uri="{0D108BD9-81ED-4DB2-BD59-A6C34878D82A}">
                    <a16:rowId xmlns:a16="http://schemas.microsoft.com/office/drawing/2014/main" val="92620230"/>
                  </a:ext>
                </a:extLst>
              </a:tr>
            </a:tbl>
          </a:graphicData>
        </a:graphic>
      </p:graphicFrame>
    </p:spTree>
    <p:extLst>
      <p:ext uri="{BB962C8B-B14F-4D97-AF65-F5344CB8AC3E}">
        <p14:creationId xmlns:p14="http://schemas.microsoft.com/office/powerpoint/2010/main" val="1652753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3C85070-EE40-4FED-ADF6-F4D1A51800DD}"/>
              </a:ext>
            </a:extLst>
          </p:cNvPr>
          <p:cNvSpPr>
            <a:spLocks noGrp="1"/>
          </p:cNvSpPr>
          <p:nvPr>
            <p:ph type="sldNum" sz="quarter" idx="10"/>
          </p:nvPr>
        </p:nvSpPr>
        <p:spPr/>
        <p:txBody>
          <a:bodyPr/>
          <a:lstStyle/>
          <a:p>
            <a:fld id="{F5E2003B-7539-ED4A-93D8-D7FAED284DD9}" type="slidenum">
              <a:rPr lang="en-US" smtClean="0"/>
              <a:pPr/>
              <a:t>3</a:t>
            </a:fld>
            <a:endParaRPr lang="en-US" dirty="0"/>
          </a:p>
        </p:txBody>
      </p:sp>
      <p:sp>
        <p:nvSpPr>
          <p:cNvPr id="3" name="Text Placeholder 2">
            <a:extLst>
              <a:ext uri="{FF2B5EF4-FFF2-40B4-BE49-F238E27FC236}">
                <a16:creationId xmlns:a16="http://schemas.microsoft.com/office/drawing/2014/main" id="{98E340EE-6511-48DB-ACF7-3887113A57DD}"/>
              </a:ext>
            </a:extLst>
          </p:cNvPr>
          <p:cNvSpPr>
            <a:spLocks noGrp="1"/>
          </p:cNvSpPr>
          <p:nvPr>
            <p:ph type="body" sz="quarter" idx="13"/>
          </p:nvPr>
        </p:nvSpPr>
        <p:spPr>
          <a:xfrm>
            <a:off x="396239" y="977381"/>
            <a:ext cx="11399519" cy="728871"/>
          </a:xfrm>
        </p:spPr>
        <p:txBody>
          <a:bodyPr>
            <a:normAutofit/>
          </a:bodyPr>
          <a:lstStyle/>
          <a:p>
            <a:pPr marL="0" indent="0">
              <a:buNone/>
            </a:pPr>
            <a:r>
              <a:rPr lang="en-US" sz="2400" b="1" dirty="0"/>
              <a:t>Question:</a:t>
            </a:r>
            <a:r>
              <a:rPr lang="en-US" sz="2400" dirty="0"/>
              <a:t> What service improvements will the American public experience with this service by the end of </a:t>
            </a:r>
            <a:r>
              <a:rPr lang="en-US" sz="2400" b="1" dirty="0"/>
              <a:t>2023</a:t>
            </a:r>
            <a:r>
              <a:rPr lang="en-US" sz="2400" dirty="0"/>
              <a:t>?</a:t>
            </a:r>
          </a:p>
          <a:p>
            <a:pPr marL="457200" lvl="1" indent="0">
              <a:buNone/>
            </a:pPr>
            <a:endParaRPr lang="en-US" sz="2400" b="1" dirty="0">
              <a:highlight>
                <a:srgbClr val="FFFF00"/>
              </a:highlight>
            </a:endParaRPr>
          </a:p>
        </p:txBody>
      </p:sp>
      <p:sp>
        <p:nvSpPr>
          <p:cNvPr id="4" name="Text Placeholder 3">
            <a:extLst>
              <a:ext uri="{FF2B5EF4-FFF2-40B4-BE49-F238E27FC236}">
                <a16:creationId xmlns:a16="http://schemas.microsoft.com/office/drawing/2014/main" id="{A1E9DB46-8E39-46B6-A7A6-01BD09BBFE36}"/>
              </a:ext>
            </a:extLst>
          </p:cNvPr>
          <p:cNvSpPr>
            <a:spLocks noGrp="1"/>
          </p:cNvSpPr>
          <p:nvPr>
            <p:ph type="body" sz="quarter" idx="12"/>
          </p:nvPr>
        </p:nvSpPr>
        <p:spPr/>
        <p:txBody>
          <a:bodyPr/>
          <a:lstStyle/>
          <a:p>
            <a:r>
              <a:rPr lang="en-US" dirty="0"/>
              <a:t>2023 Service Improvement Actions</a:t>
            </a:r>
          </a:p>
        </p:txBody>
      </p:sp>
      <p:graphicFrame>
        <p:nvGraphicFramePr>
          <p:cNvPr id="6" name="Table 6">
            <a:extLst>
              <a:ext uri="{FF2B5EF4-FFF2-40B4-BE49-F238E27FC236}">
                <a16:creationId xmlns:a16="http://schemas.microsoft.com/office/drawing/2014/main" id="{5EEA2056-2618-4AF9-B1ED-0D0244664F41}"/>
              </a:ext>
            </a:extLst>
          </p:cNvPr>
          <p:cNvGraphicFramePr>
            <a:graphicFrameLocks noGrp="1"/>
          </p:cNvGraphicFramePr>
          <p:nvPr>
            <p:extLst>
              <p:ext uri="{D42A27DB-BD31-4B8C-83A1-F6EECF244321}">
                <p14:modId xmlns:p14="http://schemas.microsoft.com/office/powerpoint/2010/main" val="378362571"/>
              </p:ext>
            </p:extLst>
          </p:nvPr>
        </p:nvGraphicFramePr>
        <p:xfrm>
          <a:off x="408677" y="1748279"/>
          <a:ext cx="10180635" cy="1828800"/>
        </p:xfrm>
        <a:graphic>
          <a:graphicData uri="http://schemas.openxmlformats.org/drawingml/2006/table">
            <a:tbl>
              <a:tblPr firstRow="1" bandRow="1">
                <a:tableStyleId>{7DF18680-E054-41AD-8BC1-D1AEF772440D}</a:tableStyleId>
              </a:tblPr>
              <a:tblGrid>
                <a:gridCol w="2884843">
                  <a:extLst>
                    <a:ext uri="{9D8B030D-6E8A-4147-A177-3AD203B41FA5}">
                      <a16:colId xmlns:a16="http://schemas.microsoft.com/office/drawing/2014/main" val="2772876424"/>
                    </a:ext>
                  </a:extLst>
                </a:gridCol>
                <a:gridCol w="7295792">
                  <a:extLst>
                    <a:ext uri="{9D8B030D-6E8A-4147-A177-3AD203B41FA5}">
                      <a16:colId xmlns:a16="http://schemas.microsoft.com/office/drawing/2014/main" val="3474298083"/>
                    </a:ext>
                  </a:extLst>
                </a:gridCol>
              </a:tblGrid>
              <a:tr h="335388">
                <a:tc>
                  <a:txBody>
                    <a:bodyPr/>
                    <a:lstStyle/>
                    <a:p>
                      <a:r>
                        <a:rPr lang="en-US" sz="1800" b="1" dirty="0">
                          <a:solidFill>
                            <a:schemeClr val="tx1"/>
                          </a:solidFill>
                        </a:rPr>
                        <a:t>Designated Service</a:t>
                      </a:r>
                    </a:p>
                  </a:txBody>
                  <a:tcPr>
                    <a:lnL w="19050"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tx2"/>
                    </a:solidFill>
                  </a:tcPr>
                </a:tc>
                <a:tc>
                  <a:txBody>
                    <a:bodyPr/>
                    <a:lstStyle/>
                    <a:p>
                      <a:r>
                        <a:rPr lang="en-US" sz="1400" b="0" i="1" dirty="0">
                          <a:solidFill>
                            <a:schemeClr val="tx2"/>
                          </a:solidFill>
                        </a:rPr>
                        <a:t>[Enter designated service here]</a:t>
                      </a:r>
                    </a:p>
                  </a:txBody>
                  <a:tcPr anchor="ctr">
                    <a:lnL w="12700" cap="flat" cmpd="sng" algn="ctr">
                      <a:solidFill>
                        <a:schemeClr val="tx1"/>
                      </a:solidFill>
                      <a:prstDash val="solid"/>
                      <a:round/>
                      <a:headEnd type="none" w="med" len="med"/>
                      <a:tailEnd type="none" w="med" len="med"/>
                    </a:lnL>
                    <a:lnR w="19050" cap="flat" cmpd="sng" algn="ctr">
                      <a:solidFill>
                        <a:schemeClr val="tx2"/>
                      </a:solidFill>
                      <a:prstDash val="solid"/>
                      <a:round/>
                      <a:headEnd type="none" w="med" len="med"/>
                      <a:tailEnd type="none" w="med" len="med"/>
                    </a:lnR>
                    <a:lnT w="1905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tx2">
                        <a:lumMod val="10000"/>
                        <a:lumOff val="90000"/>
                      </a:schemeClr>
                    </a:solidFill>
                  </a:tcPr>
                </a:tc>
                <a:extLst>
                  <a:ext uri="{0D108BD9-81ED-4DB2-BD59-A6C34878D82A}">
                    <a16:rowId xmlns:a16="http://schemas.microsoft.com/office/drawing/2014/main" val="966950447"/>
                  </a:ext>
                </a:extLst>
              </a:tr>
              <a:tr h="8664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0" dirty="0">
                          <a:solidFill>
                            <a:schemeClr val="tx2"/>
                          </a:solidFill>
                        </a:rPr>
                        <a:t>What </a:t>
                      </a:r>
                      <a:r>
                        <a:rPr lang="en-US" sz="1200" b="0" i="1" dirty="0">
                          <a:solidFill>
                            <a:schemeClr val="tx2"/>
                          </a:solidFill>
                        </a:rPr>
                        <a:t>(e.g., improvement being made, pilot being launched, etc.</a:t>
                      </a:r>
                      <a:r>
                        <a:rPr lang="en-US" sz="1200" b="0" i="0" dirty="0">
                          <a:solidFill>
                            <a:schemeClr val="tx2"/>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0" dirty="0">
                          <a:solidFill>
                            <a:schemeClr val="tx2"/>
                          </a:solidFill>
                        </a:rPr>
                        <a:t>Who </a:t>
                      </a:r>
                      <a:r>
                        <a:rPr lang="en-US" sz="1200" b="0" i="1" dirty="0">
                          <a:solidFill>
                            <a:schemeClr val="tx2"/>
                          </a:solidFill>
                        </a:rPr>
                        <a:t>(e.g., which customers will be impacted? What’s the size of this pop.?</a:t>
                      </a:r>
                      <a:r>
                        <a:rPr lang="en-US" sz="1200" b="0" i="0" dirty="0">
                          <a:solidFill>
                            <a:schemeClr val="tx2"/>
                          </a:solidFill>
                        </a:rPr>
                        <a:t>)</a:t>
                      </a:r>
                    </a:p>
                  </a:txBody>
                  <a:tcPr>
                    <a:lnL w="19050"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5000"/>
                      </a:schemeClr>
                    </a:solidFill>
                  </a:tcPr>
                </a:tc>
                <a:tc>
                  <a:txBody>
                    <a:bodyPr/>
                    <a:lstStyle/>
                    <a:p>
                      <a:pPr marL="171450" indent="-171450">
                        <a:buFont typeface="Arial" panose="020B0604020202020204" pitchFamily="34" charset="0"/>
                        <a:buChar char="•"/>
                      </a:pPr>
                      <a:r>
                        <a:rPr lang="en-US" sz="1200" i="1" dirty="0">
                          <a:solidFill>
                            <a:schemeClr val="tx2"/>
                          </a:solidFill>
                        </a:rPr>
                        <a:t>Response here</a:t>
                      </a:r>
                    </a:p>
                  </a:txBody>
                  <a:tcPr>
                    <a:lnL w="12700" cap="flat" cmpd="sng" algn="ctr">
                      <a:solidFill>
                        <a:schemeClr val="tx1"/>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958142411"/>
                  </a:ext>
                </a:extLst>
              </a:tr>
              <a:tr h="4751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0" dirty="0">
                          <a:solidFill>
                            <a:schemeClr val="tx2"/>
                          </a:solidFill>
                        </a:rPr>
                        <a:t>Timeline </a:t>
                      </a:r>
                      <a:r>
                        <a:rPr lang="en-US" sz="1200" i="1" dirty="0">
                          <a:solidFill>
                            <a:schemeClr val="tx2"/>
                          </a:solidFill>
                        </a:rPr>
                        <a:t>(i.e., when could we share something like your answer to the above?)</a:t>
                      </a:r>
                    </a:p>
                  </a:txBody>
                  <a:tcPr>
                    <a:lnL w="19050"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2"/>
                      </a:solidFill>
                      <a:prstDash val="solid"/>
                      <a:round/>
                      <a:headEnd type="none" w="med" len="med"/>
                      <a:tailEnd type="none" w="med" len="med"/>
                    </a:lnB>
                    <a:solidFill>
                      <a:schemeClr val="tx1">
                        <a:lumMod val="95000"/>
                      </a:schemeClr>
                    </a:solidFill>
                  </a:tcPr>
                </a:tc>
                <a:tc>
                  <a:txBody>
                    <a:bodyPr/>
                    <a:lstStyle/>
                    <a:p>
                      <a:pPr marL="171450" indent="-171450">
                        <a:buFont typeface="Arial" panose="020B0604020202020204" pitchFamily="34" charset="0"/>
                        <a:buChar char="•"/>
                      </a:pPr>
                      <a:r>
                        <a:rPr lang="en-US" sz="1200" i="1" dirty="0">
                          <a:solidFill>
                            <a:schemeClr val="tx2"/>
                          </a:solidFill>
                        </a:rPr>
                        <a:t>Response here</a:t>
                      </a:r>
                    </a:p>
                  </a:txBody>
                  <a:tcPr>
                    <a:lnL w="12700" cap="flat" cmpd="sng" algn="ctr">
                      <a:solidFill>
                        <a:schemeClr val="tx1"/>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2"/>
                      </a:solidFill>
                      <a:prstDash val="solid"/>
                      <a:round/>
                      <a:headEnd type="none" w="med" len="med"/>
                      <a:tailEnd type="none" w="med" len="med"/>
                    </a:lnB>
                    <a:solidFill>
                      <a:schemeClr val="tx1"/>
                    </a:solidFill>
                  </a:tcPr>
                </a:tc>
                <a:extLst>
                  <a:ext uri="{0D108BD9-81ED-4DB2-BD59-A6C34878D82A}">
                    <a16:rowId xmlns:a16="http://schemas.microsoft.com/office/drawing/2014/main" val="92620230"/>
                  </a:ext>
                </a:extLst>
              </a:tr>
            </a:tbl>
          </a:graphicData>
        </a:graphic>
      </p:graphicFrame>
    </p:spTree>
    <p:extLst>
      <p:ext uri="{BB962C8B-B14F-4D97-AF65-F5344CB8AC3E}">
        <p14:creationId xmlns:p14="http://schemas.microsoft.com/office/powerpoint/2010/main" val="1288153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3C85070-EE40-4FED-ADF6-F4D1A51800DD}"/>
              </a:ext>
            </a:extLst>
          </p:cNvPr>
          <p:cNvSpPr>
            <a:spLocks noGrp="1"/>
          </p:cNvSpPr>
          <p:nvPr>
            <p:ph type="sldNum" sz="quarter" idx="10"/>
          </p:nvPr>
        </p:nvSpPr>
        <p:spPr/>
        <p:txBody>
          <a:bodyPr/>
          <a:lstStyle/>
          <a:p>
            <a:fld id="{F5E2003B-7539-ED4A-93D8-D7FAED284DD9}" type="slidenum">
              <a:rPr lang="en-US" smtClean="0"/>
              <a:pPr/>
              <a:t>4</a:t>
            </a:fld>
            <a:endParaRPr lang="en-US" dirty="0"/>
          </a:p>
        </p:txBody>
      </p:sp>
      <p:sp>
        <p:nvSpPr>
          <p:cNvPr id="3" name="Text Placeholder 2">
            <a:extLst>
              <a:ext uri="{FF2B5EF4-FFF2-40B4-BE49-F238E27FC236}">
                <a16:creationId xmlns:a16="http://schemas.microsoft.com/office/drawing/2014/main" id="{98E340EE-6511-48DB-ACF7-3887113A57DD}"/>
              </a:ext>
            </a:extLst>
          </p:cNvPr>
          <p:cNvSpPr>
            <a:spLocks noGrp="1"/>
          </p:cNvSpPr>
          <p:nvPr>
            <p:ph type="body" sz="quarter" idx="13"/>
          </p:nvPr>
        </p:nvSpPr>
        <p:spPr>
          <a:xfrm>
            <a:off x="396239" y="977381"/>
            <a:ext cx="11399519" cy="728871"/>
          </a:xfrm>
        </p:spPr>
        <p:txBody>
          <a:bodyPr>
            <a:normAutofit/>
          </a:bodyPr>
          <a:lstStyle/>
          <a:p>
            <a:pPr marL="0" indent="0">
              <a:buNone/>
            </a:pPr>
            <a:r>
              <a:rPr lang="en-US" sz="2400" b="1" dirty="0"/>
              <a:t>Question:</a:t>
            </a:r>
            <a:r>
              <a:rPr lang="en-US" sz="2400" dirty="0"/>
              <a:t> What service improvements will the American public experience with this service by the end of </a:t>
            </a:r>
            <a:r>
              <a:rPr lang="en-US" sz="2400" b="1" dirty="0">
                <a:solidFill>
                  <a:schemeClr val="accent3"/>
                </a:solidFill>
              </a:rPr>
              <a:t>2024</a:t>
            </a:r>
            <a:r>
              <a:rPr lang="en-US" sz="2400" dirty="0"/>
              <a:t>?</a:t>
            </a:r>
          </a:p>
          <a:p>
            <a:pPr marL="457200" lvl="1" indent="0">
              <a:buNone/>
            </a:pPr>
            <a:endParaRPr lang="en-US" sz="2400" b="1" dirty="0">
              <a:highlight>
                <a:srgbClr val="FFFF00"/>
              </a:highlight>
            </a:endParaRPr>
          </a:p>
        </p:txBody>
      </p:sp>
      <p:sp>
        <p:nvSpPr>
          <p:cNvPr id="4" name="Text Placeholder 3">
            <a:extLst>
              <a:ext uri="{FF2B5EF4-FFF2-40B4-BE49-F238E27FC236}">
                <a16:creationId xmlns:a16="http://schemas.microsoft.com/office/drawing/2014/main" id="{A1E9DB46-8E39-46B6-A7A6-01BD09BBFE36}"/>
              </a:ext>
            </a:extLst>
          </p:cNvPr>
          <p:cNvSpPr>
            <a:spLocks noGrp="1"/>
          </p:cNvSpPr>
          <p:nvPr>
            <p:ph type="body" sz="quarter" idx="12"/>
          </p:nvPr>
        </p:nvSpPr>
        <p:spPr/>
        <p:txBody>
          <a:bodyPr/>
          <a:lstStyle/>
          <a:p>
            <a:r>
              <a:rPr lang="en-US" dirty="0">
                <a:solidFill>
                  <a:schemeClr val="accent3"/>
                </a:solidFill>
              </a:rPr>
              <a:t>2024 Service Improvement Actions</a:t>
            </a:r>
          </a:p>
        </p:txBody>
      </p:sp>
      <p:graphicFrame>
        <p:nvGraphicFramePr>
          <p:cNvPr id="6" name="Table 6">
            <a:extLst>
              <a:ext uri="{FF2B5EF4-FFF2-40B4-BE49-F238E27FC236}">
                <a16:creationId xmlns:a16="http://schemas.microsoft.com/office/drawing/2014/main" id="{5EEA2056-2618-4AF9-B1ED-0D0244664F41}"/>
              </a:ext>
            </a:extLst>
          </p:cNvPr>
          <p:cNvGraphicFramePr>
            <a:graphicFrameLocks noGrp="1"/>
          </p:cNvGraphicFramePr>
          <p:nvPr>
            <p:extLst>
              <p:ext uri="{D42A27DB-BD31-4B8C-83A1-F6EECF244321}">
                <p14:modId xmlns:p14="http://schemas.microsoft.com/office/powerpoint/2010/main" val="2588959223"/>
              </p:ext>
            </p:extLst>
          </p:nvPr>
        </p:nvGraphicFramePr>
        <p:xfrm>
          <a:off x="408677" y="1748279"/>
          <a:ext cx="10180635" cy="1841632"/>
        </p:xfrm>
        <a:graphic>
          <a:graphicData uri="http://schemas.openxmlformats.org/drawingml/2006/table">
            <a:tbl>
              <a:tblPr firstRow="1" bandRow="1">
                <a:tableStyleId>{7DF18680-E054-41AD-8BC1-D1AEF772440D}</a:tableStyleId>
              </a:tblPr>
              <a:tblGrid>
                <a:gridCol w="2884843">
                  <a:extLst>
                    <a:ext uri="{9D8B030D-6E8A-4147-A177-3AD203B41FA5}">
                      <a16:colId xmlns:a16="http://schemas.microsoft.com/office/drawing/2014/main" val="2772876424"/>
                    </a:ext>
                  </a:extLst>
                </a:gridCol>
                <a:gridCol w="7295792">
                  <a:extLst>
                    <a:ext uri="{9D8B030D-6E8A-4147-A177-3AD203B41FA5}">
                      <a16:colId xmlns:a16="http://schemas.microsoft.com/office/drawing/2014/main" val="3474298083"/>
                    </a:ext>
                  </a:extLst>
                </a:gridCol>
              </a:tblGrid>
              <a:tr h="368326">
                <a:tc>
                  <a:txBody>
                    <a:bodyPr/>
                    <a:lstStyle/>
                    <a:p>
                      <a:r>
                        <a:rPr lang="en-US" sz="1800" b="1" dirty="0">
                          <a:solidFill>
                            <a:schemeClr val="tx1"/>
                          </a:solidFill>
                        </a:rPr>
                        <a:t>Designated Service</a:t>
                      </a:r>
                    </a:p>
                  </a:txBody>
                  <a:tcPr>
                    <a:lnL w="19050" cap="flat" cmpd="sng" algn="ctr">
                      <a:solidFill>
                        <a:srgbClr val="C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solidFill>
                      <a:srgbClr val="C00000"/>
                    </a:solidFill>
                  </a:tcPr>
                </a:tc>
                <a:tc>
                  <a:txBody>
                    <a:bodyPr/>
                    <a:lstStyle/>
                    <a:p>
                      <a:r>
                        <a:rPr lang="en-US" sz="1400" b="0" i="1" dirty="0">
                          <a:solidFill>
                            <a:schemeClr val="tx2"/>
                          </a:solidFill>
                        </a:rPr>
                        <a:t>[Enter designated service here]</a:t>
                      </a:r>
                    </a:p>
                  </a:txBody>
                  <a:tcPr anchor="ctr">
                    <a:lnL w="12700" cap="flat" cmpd="sng" algn="ctr">
                      <a:solidFill>
                        <a:schemeClr val="tx1"/>
                      </a:solidFill>
                      <a:prstDash val="solid"/>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19050" cap="flat" cmpd="sng" algn="ctr">
                      <a:solidFill>
                        <a:srgbClr val="C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966950447"/>
                  </a:ext>
                </a:extLst>
              </a:tr>
              <a:tr h="9515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0" dirty="0">
                          <a:solidFill>
                            <a:schemeClr val="tx2"/>
                          </a:solidFill>
                        </a:rPr>
                        <a:t>What </a:t>
                      </a:r>
                      <a:r>
                        <a:rPr lang="en-US" sz="1200" b="0" i="1" dirty="0">
                          <a:solidFill>
                            <a:schemeClr val="tx2"/>
                          </a:solidFill>
                        </a:rPr>
                        <a:t>(e.g., improvement being made, pilot being launched, etc.</a:t>
                      </a:r>
                      <a:r>
                        <a:rPr lang="en-US" sz="1200" b="0" i="0" dirty="0">
                          <a:solidFill>
                            <a:schemeClr val="tx2"/>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0" dirty="0">
                          <a:solidFill>
                            <a:schemeClr val="tx2"/>
                          </a:solidFill>
                        </a:rPr>
                        <a:t>Who </a:t>
                      </a:r>
                      <a:r>
                        <a:rPr lang="en-US" sz="1200" b="0" i="1" dirty="0">
                          <a:solidFill>
                            <a:schemeClr val="tx2"/>
                          </a:solidFill>
                        </a:rPr>
                        <a:t>(e.g., which customers will be impacted? What’s the size of this pop.?</a:t>
                      </a:r>
                      <a:r>
                        <a:rPr lang="en-US" sz="1200" b="0" i="0" dirty="0">
                          <a:solidFill>
                            <a:schemeClr val="tx2"/>
                          </a:solidFill>
                        </a:rPr>
                        <a:t>)</a:t>
                      </a:r>
                    </a:p>
                  </a:txBody>
                  <a:tcPr>
                    <a:lnL w="19050" cap="flat" cmpd="sng" algn="ctr">
                      <a:solidFill>
                        <a:srgbClr val="C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rgbClr val="C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5000"/>
                      </a:schemeClr>
                    </a:solidFill>
                  </a:tcPr>
                </a:tc>
                <a:tc>
                  <a:txBody>
                    <a:bodyPr/>
                    <a:lstStyle/>
                    <a:p>
                      <a:pPr marL="171450" indent="-171450">
                        <a:buFont typeface="Arial" panose="020B0604020202020204" pitchFamily="34" charset="0"/>
                        <a:buChar char="•"/>
                      </a:pPr>
                      <a:r>
                        <a:rPr lang="en-US" sz="1200" i="1" dirty="0">
                          <a:solidFill>
                            <a:schemeClr val="tx2"/>
                          </a:solidFill>
                        </a:rPr>
                        <a:t>Response here</a:t>
                      </a:r>
                    </a:p>
                  </a:txBody>
                  <a:tcPr>
                    <a:lnL w="12700" cap="flat" cmpd="sng" algn="ctr">
                      <a:solidFill>
                        <a:schemeClr val="tx1"/>
                      </a:solidFill>
                      <a:prstDash val="solid"/>
                      <a:round/>
                      <a:headEnd type="none" w="med" len="med"/>
                      <a:tailEnd type="none" w="med" len="med"/>
                    </a:lnL>
                    <a:lnR w="19050" cap="flat" cmpd="sng" algn="ctr">
                      <a:solidFill>
                        <a:srgbClr val="C00000"/>
                      </a:solidFill>
                      <a:prstDash val="solid"/>
                      <a:round/>
                      <a:headEnd type="none" w="med" len="med"/>
                      <a:tailEnd type="none" w="med" len="med"/>
                    </a:lnR>
                    <a:lnT w="19050" cap="flat" cmpd="sng" algn="ctr">
                      <a:solidFill>
                        <a:srgbClr val="C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958142411"/>
                  </a:ext>
                </a:extLst>
              </a:tr>
              <a:tr h="5217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0" dirty="0">
                          <a:solidFill>
                            <a:schemeClr val="tx2"/>
                          </a:solidFill>
                        </a:rPr>
                        <a:t>Timeline </a:t>
                      </a:r>
                      <a:r>
                        <a:rPr lang="en-US" sz="1200" i="1" dirty="0">
                          <a:solidFill>
                            <a:schemeClr val="tx2"/>
                          </a:solidFill>
                        </a:rPr>
                        <a:t>(i.e., when could we share something like your answer to the above?)</a:t>
                      </a:r>
                    </a:p>
                  </a:txBody>
                  <a:tcPr>
                    <a:lnL w="19050" cap="flat" cmpd="sng" algn="ctr">
                      <a:solidFill>
                        <a:srgbClr val="C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rgbClr val="C00000"/>
                      </a:solidFill>
                      <a:prstDash val="solid"/>
                      <a:round/>
                      <a:headEnd type="none" w="med" len="med"/>
                      <a:tailEnd type="none" w="med" len="med"/>
                    </a:lnB>
                    <a:solidFill>
                      <a:schemeClr val="tx1">
                        <a:lumMod val="95000"/>
                      </a:schemeClr>
                    </a:solidFill>
                  </a:tcPr>
                </a:tc>
                <a:tc>
                  <a:txBody>
                    <a:bodyPr/>
                    <a:lstStyle/>
                    <a:p>
                      <a:pPr marL="171450" indent="-171450">
                        <a:buFont typeface="Arial" panose="020B0604020202020204" pitchFamily="34" charset="0"/>
                        <a:buChar char="•"/>
                      </a:pPr>
                      <a:r>
                        <a:rPr lang="en-US" sz="1200" i="1" dirty="0">
                          <a:solidFill>
                            <a:schemeClr val="tx2"/>
                          </a:solidFill>
                        </a:rPr>
                        <a:t>Response here</a:t>
                      </a:r>
                    </a:p>
                  </a:txBody>
                  <a:tcPr>
                    <a:lnL w="12700" cap="flat" cmpd="sng" algn="ctr">
                      <a:solidFill>
                        <a:schemeClr val="tx1"/>
                      </a:solidFill>
                      <a:prstDash val="solid"/>
                      <a:round/>
                      <a:headEnd type="none" w="med" len="med"/>
                      <a:tailEnd type="none" w="med" len="med"/>
                    </a:lnL>
                    <a:lnR w="19050" cap="flat" cmpd="sng" algn="ctr">
                      <a:solidFill>
                        <a:srgbClr val="C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rgbClr val="C00000"/>
                      </a:solidFill>
                      <a:prstDash val="solid"/>
                      <a:round/>
                      <a:headEnd type="none" w="med" len="med"/>
                      <a:tailEnd type="none" w="med" len="med"/>
                    </a:lnB>
                    <a:solidFill>
                      <a:schemeClr val="tx1"/>
                    </a:solidFill>
                  </a:tcPr>
                </a:tc>
                <a:extLst>
                  <a:ext uri="{0D108BD9-81ED-4DB2-BD59-A6C34878D82A}">
                    <a16:rowId xmlns:a16="http://schemas.microsoft.com/office/drawing/2014/main" val="92620230"/>
                  </a:ext>
                </a:extLst>
              </a:tr>
            </a:tbl>
          </a:graphicData>
        </a:graphic>
      </p:graphicFrame>
    </p:spTree>
    <p:extLst>
      <p:ext uri="{BB962C8B-B14F-4D97-AF65-F5344CB8AC3E}">
        <p14:creationId xmlns:p14="http://schemas.microsoft.com/office/powerpoint/2010/main" val="2427335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3C85070-EE40-4FED-ADF6-F4D1A51800DD}"/>
              </a:ext>
            </a:extLst>
          </p:cNvPr>
          <p:cNvSpPr>
            <a:spLocks noGrp="1"/>
          </p:cNvSpPr>
          <p:nvPr>
            <p:ph type="sldNum" sz="quarter" idx="10"/>
          </p:nvPr>
        </p:nvSpPr>
        <p:spPr/>
        <p:txBody>
          <a:bodyPr/>
          <a:lstStyle/>
          <a:p>
            <a:fld id="{F5E2003B-7539-ED4A-93D8-D7FAED284DD9}" type="slidenum">
              <a:rPr lang="en-US" smtClean="0"/>
              <a:pPr/>
              <a:t>5</a:t>
            </a:fld>
            <a:endParaRPr lang="en-US" dirty="0"/>
          </a:p>
        </p:txBody>
      </p:sp>
      <p:sp>
        <p:nvSpPr>
          <p:cNvPr id="3" name="Text Placeholder 2">
            <a:extLst>
              <a:ext uri="{FF2B5EF4-FFF2-40B4-BE49-F238E27FC236}">
                <a16:creationId xmlns:a16="http://schemas.microsoft.com/office/drawing/2014/main" id="{98E340EE-6511-48DB-ACF7-3887113A57DD}"/>
              </a:ext>
            </a:extLst>
          </p:cNvPr>
          <p:cNvSpPr>
            <a:spLocks noGrp="1"/>
          </p:cNvSpPr>
          <p:nvPr>
            <p:ph type="body" sz="quarter" idx="13"/>
          </p:nvPr>
        </p:nvSpPr>
        <p:spPr>
          <a:xfrm>
            <a:off x="396239" y="977381"/>
            <a:ext cx="11656058" cy="728871"/>
          </a:xfrm>
        </p:spPr>
        <p:txBody>
          <a:bodyPr>
            <a:normAutofit fontScale="92500"/>
          </a:bodyPr>
          <a:lstStyle/>
          <a:p>
            <a:pPr marL="0" indent="0">
              <a:buNone/>
            </a:pPr>
            <a:r>
              <a:rPr lang="en-US" sz="2400" b="1" dirty="0"/>
              <a:t>Question:</a:t>
            </a:r>
            <a:r>
              <a:rPr lang="en-US" sz="2400" dirty="0"/>
              <a:t> How will you build organizational capacity to support customer experience efforts</a:t>
            </a:r>
            <a:br>
              <a:rPr lang="en-US" sz="2400" dirty="0"/>
            </a:br>
            <a:r>
              <a:rPr lang="en-US" sz="2400" dirty="0"/>
              <a:t>by the end of </a:t>
            </a:r>
            <a:r>
              <a:rPr lang="en-US" sz="2400" b="1" dirty="0"/>
              <a:t>FY24</a:t>
            </a:r>
            <a:r>
              <a:rPr lang="en-US" sz="2400" dirty="0"/>
              <a:t>? Consider what was put forward in the FY24 President’s Budget proposal.</a:t>
            </a:r>
          </a:p>
          <a:p>
            <a:pPr marL="457200" lvl="1" indent="0">
              <a:buNone/>
            </a:pPr>
            <a:endParaRPr lang="en-US" sz="2400" b="1" dirty="0">
              <a:highlight>
                <a:srgbClr val="FFFF00"/>
              </a:highlight>
            </a:endParaRPr>
          </a:p>
        </p:txBody>
      </p:sp>
      <p:sp>
        <p:nvSpPr>
          <p:cNvPr id="4" name="Text Placeholder 3">
            <a:extLst>
              <a:ext uri="{FF2B5EF4-FFF2-40B4-BE49-F238E27FC236}">
                <a16:creationId xmlns:a16="http://schemas.microsoft.com/office/drawing/2014/main" id="{A1E9DB46-8E39-46B6-A7A6-01BD09BBFE36}"/>
              </a:ext>
            </a:extLst>
          </p:cNvPr>
          <p:cNvSpPr>
            <a:spLocks noGrp="1"/>
          </p:cNvSpPr>
          <p:nvPr>
            <p:ph type="body" sz="quarter" idx="12"/>
          </p:nvPr>
        </p:nvSpPr>
        <p:spPr/>
        <p:txBody>
          <a:bodyPr/>
          <a:lstStyle/>
          <a:p>
            <a:r>
              <a:rPr lang="en-US" dirty="0"/>
              <a:t>FY24 Capacity Building Actions</a:t>
            </a:r>
          </a:p>
        </p:txBody>
      </p:sp>
      <p:graphicFrame>
        <p:nvGraphicFramePr>
          <p:cNvPr id="6" name="Table 6">
            <a:extLst>
              <a:ext uri="{FF2B5EF4-FFF2-40B4-BE49-F238E27FC236}">
                <a16:creationId xmlns:a16="http://schemas.microsoft.com/office/drawing/2014/main" id="{5EEA2056-2618-4AF9-B1ED-0D0244664F41}"/>
              </a:ext>
            </a:extLst>
          </p:cNvPr>
          <p:cNvGraphicFramePr>
            <a:graphicFrameLocks noGrp="1"/>
          </p:cNvGraphicFramePr>
          <p:nvPr>
            <p:extLst>
              <p:ext uri="{D42A27DB-BD31-4B8C-83A1-F6EECF244321}">
                <p14:modId xmlns:p14="http://schemas.microsoft.com/office/powerpoint/2010/main" val="1981933370"/>
              </p:ext>
            </p:extLst>
          </p:nvPr>
        </p:nvGraphicFramePr>
        <p:xfrm>
          <a:off x="408677" y="1748278"/>
          <a:ext cx="10180635" cy="1590040"/>
        </p:xfrm>
        <a:graphic>
          <a:graphicData uri="http://schemas.openxmlformats.org/drawingml/2006/table">
            <a:tbl>
              <a:tblPr firstRow="1" bandRow="1">
                <a:tableStyleId>{7DF18680-E054-41AD-8BC1-D1AEF772440D}</a:tableStyleId>
              </a:tblPr>
              <a:tblGrid>
                <a:gridCol w="2884843">
                  <a:extLst>
                    <a:ext uri="{9D8B030D-6E8A-4147-A177-3AD203B41FA5}">
                      <a16:colId xmlns:a16="http://schemas.microsoft.com/office/drawing/2014/main" val="2772876424"/>
                    </a:ext>
                  </a:extLst>
                </a:gridCol>
                <a:gridCol w="7295792">
                  <a:extLst>
                    <a:ext uri="{9D8B030D-6E8A-4147-A177-3AD203B41FA5}">
                      <a16:colId xmlns:a16="http://schemas.microsoft.com/office/drawing/2014/main" val="3474298083"/>
                    </a:ext>
                  </a:extLst>
                </a:gridCol>
              </a:tblGrid>
              <a:tr h="370840">
                <a:tc>
                  <a:txBody>
                    <a:bodyPr/>
                    <a:lstStyle/>
                    <a:p>
                      <a:r>
                        <a:rPr lang="en-US" sz="1800" b="1" dirty="0">
                          <a:solidFill>
                            <a:schemeClr val="tx1"/>
                          </a:solidFill>
                        </a:rPr>
                        <a:t>Department or HISP</a:t>
                      </a:r>
                    </a:p>
                  </a:txBody>
                  <a:tcPr>
                    <a:lnL w="19050"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2"/>
                      </a:solidFill>
                      <a:prstDash val="solid"/>
                      <a:round/>
                      <a:headEnd type="none" w="med" len="med"/>
                      <a:tailEnd type="none" w="med" len="med"/>
                    </a:lnT>
                    <a:lnB w="19050" cap="flat" cmpd="sng" algn="ctr">
                      <a:solidFill>
                        <a:schemeClr val="tx2"/>
                      </a:solidFill>
                      <a:prstDash val="solid"/>
                      <a:round/>
                      <a:headEnd type="none" w="med" len="med"/>
                      <a:tailEnd type="none" w="med" len="med"/>
                    </a:lnB>
                    <a:solidFill>
                      <a:schemeClr val="tx2"/>
                    </a:solidFill>
                  </a:tcPr>
                </a:tc>
                <a:tc>
                  <a:txBody>
                    <a:bodyPr/>
                    <a:lstStyle/>
                    <a:p>
                      <a:r>
                        <a:rPr lang="en-US" sz="1400" b="0" i="1" dirty="0">
                          <a:solidFill>
                            <a:schemeClr val="tx2"/>
                          </a:solidFill>
                        </a:rPr>
                        <a:t>[enter name here]</a:t>
                      </a:r>
                    </a:p>
                  </a:txBody>
                  <a:tcPr anchor="ctr">
                    <a:lnL w="12700" cap="flat" cmpd="sng" algn="ctr">
                      <a:solidFill>
                        <a:schemeClr val="tx1"/>
                      </a:solidFill>
                      <a:prstDash val="solid"/>
                      <a:round/>
                      <a:headEnd type="none" w="med" len="med"/>
                      <a:tailEnd type="none" w="med" len="med"/>
                    </a:lnL>
                    <a:lnR w="19050" cap="flat" cmpd="sng" algn="ctr">
                      <a:solidFill>
                        <a:schemeClr val="tx2"/>
                      </a:solidFill>
                      <a:prstDash val="solid"/>
                      <a:round/>
                      <a:headEnd type="none" w="med" len="med"/>
                      <a:tailEnd type="none" w="med" len="med"/>
                    </a:lnR>
                    <a:lnT w="19050" cap="flat" cmpd="sng" algn="ctr">
                      <a:solidFill>
                        <a:schemeClr val="tx2"/>
                      </a:solidFill>
                      <a:prstDash val="solid"/>
                      <a:round/>
                      <a:headEnd type="none" w="med" len="med"/>
                      <a:tailEnd type="none" w="med" len="med"/>
                    </a:lnT>
                    <a:lnB w="19050" cap="flat" cmpd="sng" algn="ctr">
                      <a:solidFill>
                        <a:schemeClr val="tx2"/>
                      </a:solidFill>
                      <a:prstDash val="solid"/>
                      <a:round/>
                      <a:headEnd type="none" w="med" len="med"/>
                      <a:tailEnd type="none" w="med" len="med"/>
                    </a:lnB>
                    <a:solidFill>
                      <a:schemeClr val="tx2">
                        <a:lumMod val="10000"/>
                        <a:lumOff val="90000"/>
                      </a:schemeClr>
                    </a:solidFill>
                  </a:tcPr>
                </a:tc>
                <a:extLst>
                  <a:ext uri="{0D108BD9-81ED-4DB2-BD59-A6C34878D82A}">
                    <a16:rowId xmlns:a16="http://schemas.microsoft.com/office/drawing/2014/main" val="96695044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0" dirty="0">
                          <a:solidFill>
                            <a:schemeClr val="tx2"/>
                          </a:solidFill>
                        </a:rPr>
                        <a:t>What </a:t>
                      </a:r>
                      <a:r>
                        <a:rPr lang="en-US" sz="1200" b="0" i="1" dirty="0">
                          <a:solidFill>
                            <a:schemeClr val="tx2"/>
                          </a:solidFill>
                        </a:rPr>
                        <a:t>(e.g., capacity being built, how does this connect to supporting delivery of designated services, etc.</a:t>
                      </a:r>
                      <a:r>
                        <a:rPr lang="en-US" sz="1200" b="0" i="0" dirty="0">
                          <a:solidFill>
                            <a:schemeClr val="tx2"/>
                          </a:solidFill>
                        </a:rPr>
                        <a:t>)</a:t>
                      </a:r>
                      <a:endParaRPr lang="en-US" sz="1200" b="0" i="1" dirty="0">
                        <a:solidFill>
                          <a:schemeClr val="tx2"/>
                        </a:solidFill>
                      </a:endParaRPr>
                    </a:p>
                  </a:txBody>
                  <a:tcPr>
                    <a:lnL w="19050"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2"/>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95000"/>
                      </a:schemeClr>
                    </a:solidFill>
                  </a:tcPr>
                </a:tc>
                <a:tc>
                  <a:txBody>
                    <a:bodyPr/>
                    <a:lstStyle/>
                    <a:p>
                      <a:pPr marL="171450" indent="-171450">
                        <a:buFont typeface="Arial" panose="020B0604020202020204" pitchFamily="34" charset="0"/>
                        <a:buChar char="•"/>
                      </a:pPr>
                      <a:r>
                        <a:rPr lang="en-US" sz="1200" i="1" dirty="0">
                          <a:solidFill>
                            <a:schemeClr val="tx2"/>
                          </a:solidFill>
                        </a:rPr>
                        <a:t>Response here</a:t>
                      </a:r>
                    </a:p>
                  </a:txBody>
                  <a:tcPr>
                    <a:lnL w="12700" cap="flat" cmpd="sng" algn="ctr">
                      <a:solidFill>
                        <a:schemeClr val="tx1"/>
                      </a:solidFill>
                      <a:prstDash val="solid"/>
                      <a:round/>
                      <a:headEnd type="none" w="med" len="med"/>
                      <a:tailEnd type="none" w="med" len="med"/>
                    </a:lnL>
                    <a:lnR w="19050" cap="flat" cmpd="sng" algn="ctr">
                      <a:solidFill>
                        <a:schemeClr val="tx2"/>
                      </a:solidFill>
                      <a:prstDash val="solid"/>
                      <a:round/>
                      <a:headEnd type="none" w="med" len="med"/>
                      <a:tailEnd type="none" w="med" len="med"/>
                    </a:lnR>
                    <a:lnT w="19050" cap="flat" cmpd="sng" algn="ctr">
                      <a:solidFill>
                        <a:schemeClr val="tx2"/>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95814241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0" dirty="0">
                          <a:solidFill>
                            <a:schemeClr val="tx2"/>
                          </a:solidFill>
                        </a:rPr>
                        <a:t>Timeline </a:t>
                      </a:r>
                      <a:r>
                        <a:rPr lang="en-US" sz="1200" i="1" dirty="0">
                          <a:solidFill>
                            <a:schemeClr val="tx2"/>
                          </a:solidFill>
                        </a:rPr>
                        <a:t>(i.e., when could we share something like your answer to the above?)</a:t>
                      </a:r>
                    </a:p>
                  </a:txBody>
                  <a:tcPr>
                    <a:lnL w="19050" cap="flat" cmpd="sng" algn="ctr">
                      <a:solidFill>
                        <a:schemeClr val="tx2"/>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2"/>
                      </a:solidFill>
                      <a:prstDash val="solid"/>
                      <a:round/>
                      <a:headEnd type="none" w="med" len="med"/>
                      <a:tailEnd type="none" w="med" len="med"/>
                    </a:lnB>
                    <a:solidFill>
                      <a:schemeClr val="tx1">
                        <a:lumMod val="95000"/>
                      </a:schemeClr>
                    </a:solidFill>
                  </a:tcPr>
                </a:tc>
                <a:tc>
                  <a:txBody>
                    <a:bodyPr/>
                    <a:lstStyle/>
                    <a:p>
                      <a:pPr marL="171450" indent="-171450">
                        <a:buFont typeface="Arial" panose="020B0604020202020204" pitchFamily="34" charset="0"/>
                        <a:buChar char="•"/>
                      </a:pPr>
                      <a:r>
                        <a:rPr lang="en-US" sz="1200" i="1" dirty="0">
                          <a:solidFill>
                            <a:schemeClr val="tx2"/>
                          </a:solidFill>
                        </a:rPr>
                        <a:t>Response here</a:t>
                      </a:r>
                    </a:p>
                  </a:txBody>
                  <a:tcPr>
                    <a:lnL w="12700" cap="flat" cmpd="sng" algn="ctr">
                      <a:solidFill>
                        <a:schemeClr val="tx1"/>
                      </a:solidFill>
                      <a:prstDash val="solid"/>
                      <a:round/>
                      <a:headEnd type="none" w="med" len="med"/>
                      <a:tailEnd type="none" w="med" len="med"/>
                    </a:lnL>
                    <a:lnR w="19050" cap="flat" cmpd="sng" algn="ctr">
                      <a:solidFill>
                        <a:schemeClr val="tx2"/>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2"/>
                      </a:solidFill>
                      <a:prstDash val="solid"/>
                      <a:round/>
                      <a:headEnd type="none" w="med" len="med"/>
                      <a:tailEnd type="none" w="med" len="med"/>
                    </a:lnB>
                    <a:solidFill>
                      <a:schemeClr val="tx1"/>
                    </a:solidFill>
                  </a:tcPr>
                </a:tc>
                <a:extLst>
                  <a:ext uri="{0D108BD9-81ED-4DB2-BD59-A6C34878D82A}">
                    <a16:rowId xmlns:a16="http://schemas.microsoft.com/office/drawing/2014/main" val="92620230"/>
                  </a:ext>
                </a:extLst>
              </a:tr>
            </a:tbl>
          </a:graphicData>
        </a:graphic>
      </p:graphicFrame>
    </p:spTree>
    <p:extLst>
      <p:ext uri="{BB962C8B-B14F-4D97-AF65-F5344CB8AC3E}">
        <p14:creationId xmlns:p14="http://schemas.microsoft.com/office/powerpoint/2010/main" val="1771843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6404816-E5B1-434E-A102-510456942CA1}"/>
              </a:ext>
            </a:extLst>
          </p:cNvPr>
          <p:cNvSpPr>
            <a:spLocks noGrp="1"/>
          </p:cNvSpPr>
          <p:nvPr>
            <p:ph type="sldNum" sz="quarter" idx="10"/>
          </p:nvPr>
        </p:nvSpPr>
        <p:spPr/>
        <p:txBody>
          <a:bodyPr/>
          <a:lstStyle/>
          <a:p>
            <a:fld id="{F5E2003B-7539-ED4A-93D8-D7FAED284DD9}" type="slidenum">
              <a:rPr lang="en-US" smtClean="0"/>
              <a:pPr/>
              <a:t>6</a:t>
            </a:fld>
            <a:endParaRPr lang="en-US" dirty="0"/>
          </a:p>
        </p:txBody>
      </p:sp>
      <p:sp>
        <p:nvSpPr>
          <p:cNvPr id="4" name="Text Placeholder 3">
            <a:extLst>
              <a:ext uri="{FF2B5EF4-FFF2-40B4-BE49-F238E27FC236}">
                <a16:creationId xmlns:a16="http://schemas.microsoft.com/office/drawing/2014/main" id="{DE0ED287-09D6-4E66-8877-330B800BC1B8}"/>
              </a:ext>
            </a:extLst>
          </p:cNvPr>
          <p:cNvSpPr>
            <a:spLocks noGrp="1"/>
          </p:cNvSpPr>
          <p:nvPr>
            <p:ph type="body" sz="quarter" idx="12"/>
          </p:nvPr>
        </p:nvSpPr>
        <p:spPr>
          <a:xfrm>
            <a:off x="396240" y="-233222"/>
            <a:ext cx="11338560" cy="1002998"/>
          </a:xfrm>
        </p:spPr>
        <p:txBody>
          <a:bodyPr/>
          <a:lstStyle/>
          <a:p>
            <a:r>
              <a:rPr lang="en-US" dirty="0"/>
              <a:t>Instructions for FY25 Proposed Priorities Development </a:t>
            </a:r>
          </a:p>
        </p:txBody>
      </p:sp>
      <p:sp>
        <p:nvSpPr>
          <p:cNvPr id="7" name="Text Placeholder 5">
            <a:extLst>
              <a:ext uri="{FF2B5EF4-FFF2-40B4-BE49-F238E27FC236}">
                <a16:creationId xmlns:a16="http://schemas.microsoft.com/office/drawing/2014/main" id="{6439139F-8F9F-45B1-92D0-277F21AEB144}"/>
              </a:ext>
            </a:extLst>
          </p:cNvPr>
          <p:cNvSpPr txBox="1">
            <a:spLocks/>
          </p:cNvSpPr>
          <p:nvPr/>
        </p:nvSpPr>
        <p:spPr>
          <a:xfrm>
            <a:off x="457200" y="983702"/>
            <a:ext cx="11277600" cy="5279371"/>
          </a:xfrm>
          <a:prstGeom prst="rect">
            <a:avLst/>
          </a:prstGeom>
        </p:spPr>
        <p:txBody>
          <a:bodyPr vert="horz" lIns="0" tIns="0" rIns="0" bIns="91440" numCol="2" spcCol="457200" rtlCol="0" anchor="t" anchorCtr="0">
            <a:noAutofit/>
          </a:bodyPr>
          <a:lstStyle>
            <a:lvl1pPr marL="0" indent="0" algn="l" defTabSz="914400" rtl="0" eaLnBrk="1" latinLnBrk="0" hangingPunct="1">
              <a:lnSpc>
                <a:spcPct val="90000"/>
              </a:lnSpc>
              <a:spcBef>
                <a:spcPts val="1000"/>
              </a:spcBef>
              <a:buFont typeface="Arial" panose="020B0604020202020204" pitchFamily="34" charset="0"/>
              <a:buNone/>
              <a:defRPr sz="3000" kern="1200">
                <a:solidFill>
                  <a:schemeClr val="tx2"/>
                </a:solidFill>
                <a:latin typeface="Source Sans Pro Bold" panose="020B0703030403020204" pitchFamily="34" charset="0"/>
                <a:ea typeface="Source Sans Pro Bold" panose="020B0703030403020204"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Source Sans Pro" panose="020B0503030403020204" pitchFamily="34" charset="0"/>
                <a:ea typeface="Source Sans Pro" panose="020B0503030403020204" pitchFamily="34"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Source Sans Pro" panose="020B0503030403020204" pitchFamily="34" charset="0"/>
                <a:ea typeface="Source Sans Pro" panose="020B0503030403020204" pitchFamily="34"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Source Sans Pro" panose="020B0503030403020204" pitchFamily="34" charset="0"/>
                <a:ea typeface="Source Sans Pro" panose="020B0503030403020204" pitchFamily="34"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2"/>
                </a:solidFill>
                <a:latin typeface="Source Sans Pro" panose="020B0503030403020204" pitchFamily="34" charset="0"/>
                <a:ea typeface="Source Sans Pro" panose="020B0503030403020204"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200"/>
              </a:lnSpc>
              <a:spcBef>
                <a:spcPts val="600"/>
              </a:spcBef>
            </a:pPr>
            <a:r>
              <a:rPr lang="en-US" sz="2000" b="1" dirty="0">
                <a:latin typeface="Source Sans Pro" panose="020B0503030403020204" pitchFamily="34" charset="0"/>
                <a:ea typeface="Source Sans Pro" panose="020B0503030403020204" pitchFamily="34" charset="0"/>
              </a:rPr>
              <a:t>Purpose</a:t>
            </a:r>
          </a:p>
          <a:p>
            <a:pPr>
              <a:lnSpc>
                <a:spcPts val="2200"/>
              </a:lnSpc>
              <a:spcBef>
                <a:spcPts val="600"/>
              </a:spcBef>
            </a:pPr>
            <a:r>
              <a:rPr lang="en-US" sz="1400" dirty="0">
                <a:latin typeface="Source Sans Pro" panose="020B0503030403020204" pitchFamily="34" charset="0"/>
                <a:ea typeface="Source Sans Pro" panose="020B0503030403020204" pitchFamily="34" charset="0"/>
              </a:rPr>
              <a:t>We know agencies have already begun internal planning and submissions for the FY25 Budget formulation exercise. The CX Action Plan section focused on FY25 is meant to support conversations at agencies about how to appropriately account for continued service improvement projects and continual CX capacity building. </a:t>
            </a:r>
          </a:p>
          <a:p>
            <a:pPr>
              <a:lnSpc>
                <a:spcPts val="2200"/>
              </a:lnSpc>
              <a:spcBef>
                <a:spcPts val="600"/>
              </a:spcBef>
            </a:pPr>
            <a:r>
              <a:rPr lang="en-US" sz="1400" dirty="0">
                <a:latin typeface="Source Sans Pro" panose="020B0503030403020204" pitchFamily="34" charset="0"/>
                <a:ea typeface="Source Sans Pro" panose="020B0503030403020204" pitchFamily="34" charset="0"/>
              </a:rPr>
              <a:t>This is a draft conversation starter within your agency, and a point of conversation between OMB and agencies on what to expect, continue to refine, or build out justifications for in the FY25 Budget submission. </a:t>
            </a:r>
            <a:endParaRPr lang="en-US" sz="1600" dirty="0">
              <a:latin typeface="Source Sans Pro" panose="020B0503030403020204" pitchFamily="34" charset="0"/>
              <a:ea typeface="Source Sans Pro" panose="020B0503030403020204" pitchFamily="34" charset="0"/>
            </a:endParaRPr>
          </a:p>
          <a:p>
            <a:pPr>
              <a:lnSpc>
                <a:spcPts val="2200"/>
              </a:lnSpc>
            </a:pPr>
            <a:r>
              <a:rPr lang="en-US" sz="1400" dirty="0">
                <a:latin typeface="Source Sans Pro" panose="020B0503030403020204" pitchFamily="34" charset="0"/>
                <a:ea typeface="Source Sans Pro" panose="020B0503030403020204" pitchFamily="34" charset="0"/>
              </a:rPr>
              <a:t>Each of your designated services should be accounted for. Where applicable, you may also include capacity building activities such as enterprise VOC maturation or Customer/Digital team expansion.</a:t>
            </a:r>
          </a:p>
          <a:p>
            <a:pPr>
              <a:lnSpc>
                <a:spcPts val="2200"/>
              </a:lnSpc>
            </a:pPr>
            <a:r>
              <a:rPr lang="en-US" sz="1400" b="1" dirty="0">
                <a:latin typeface="Source Sans Pro" panose="020B0503030403020204" pitchFamily="34" charset="0"/>
                <a:ea typeface="Source Sans Pro" panose="020B0503030403020204" pitchFamily="34" charset="0"/>
              </a:rPr>
              <a:t>Focus on outcomes. </a:t>
            </a:r>
            <a:r>
              <a:rPr lang="en-US" sz="1400" dirty="0">
                <a:latin typeface="Source Sans Pro" panose="020B0503030403020204" pitchFamily="34" charset="0"/>
                <a:ea typeface="Source Sans Pro" panose="020B0503030403020204" pitchFamily="34" charset="0"/>
              </a:rPr>
              <a:t>Think about how and why this matters to the American public. HISPs and OMB will continue to discuss over the Summer. </a:t>
            </a:r>
            <a:endParaRPr lang="en-US" sz="1600" dirty="0">
              <a:latin typeface="Source Sans Pro" panose="020B0503030403020204" pitchFamily="34" charset="0"/>
              <a:ea typeface="Source Sans Pro" panose="020B0503030403020204" pitchFamily="34" charset="0"/>
            </a:endParaRPr>
          </a:p>
        </p:txBody>
      </p:sp>
    </p:spTree>
    <p:extLst>
      <p:ext uri="{BB962C8B-B14F-4D97-AF65-F5344CB8AC3E}">
        <p14:creationId xmlns:p14="http://schemas.microsoft.com/office/powerpoint/2010/main" val="2812487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3C85070-EE40-4FED-ADF6-F4D1A51800DD}"/>
              </a:ext>
            </a:extLst>
          </p:cNvPr>
          <p:cNvSpPr>
            <a:spLocks noGrp="1"/>
          </p:cNvSpPr>
          <p:nvPr>
            <p:ph type="sldNum" sz="quarter" idx="10"/>
          </p:nvPr>
        </p:nvSpPr>
        <p:spPr/>
        <p:txBody>
          <a:bodyPr/>
          <a:lstStyle/>
          <a:p>
            <a:fld id="{F5E2003B-7539-ED4A-93D8-D7FAED284DD9}" type="slidenum">
              <a:rPr lang="en-US" smtClean="0"/>
              <a:pPr/>
              <a:t>7</a:t>
            </a:fld>
            <a:endParaRPr lang="en-US" dirty="0"/>
          </a:p>
        </p:txBody>
      </p:sp>
      <p:sp>
        <p:nvSpPr>
          <p:cNvPr id="3" name="Text Placeholder 2">
            <a:extLst>
              <a:ext uri="{FF2B5EF4-FFF2-40B4-BE49-F238E27FC236}">
                <a16:creationId xmlns:a16="http://schemas.microsoft.com/office/drawing/2014/main" id="{98E340EE-6511-48DB-ACF7-3887113A57DD}"/>
              </a:ext>
            </a:extLst>
          </p:cNvPr>
          <p:cNvSpPr>
            <a:spLocks noGrp="1"/>
          </p:cNvSpPr>
          <p:nvPr>
            <p:ph type="body" sz="quarter" idx="13"/>
          </p:nvPr>
        </p:nvSpPr>
        <p:spPr/>
        <p:txBody>
          <a:bodyPr>
            <a:normAutofit/>
          </a:bodyPr>
          <a:lstStyle/>
          <a:p>
            <a:pPr marL="0" indent="0">
              <a:buNone/>
            </a:pPr>
            <a:endParaRPr lang="en-US" b="1" dirty="0"/>
          </a:p>
          <a:p>
            <a:pPr marL="0" indent="0">
              <a:buNone/>
            </a:pPr>
            <a:endParaRPr lang="en-US" b="1" dirty="0"/>
          </a:p>
          <a:p>
            <a:endParaRPr lang="en-US" dirty="0"/>
          </a:p>
        </p:txBody>
      </p:sp>
      <p:sp>
        <p:nvSpPr>
          <p:cNvPr id="4" name="Text Placeholder 3">
            <a:extLst>
              <a:ext uri="{FF2B5EF4-FFF2-40B4-BE49-F238E27FC236}">
                <a16:creationId xmlns:a16="http://schemas.microsoft.com/office/drawing/2014/main" id="{A1E9DB46-8E39-46B6-A7A6-01BD09BBFE36}"/>
              </a:ext>
            </a:extLst>
          </p:cNvPr>
          <p:cNvSpPr>
            <a:spLocks noGrp="1"/>
          </p:cNvSpPr>
          <p:nvPr>
            <p:ph type="body" sz="quarter" idx="12"/>
          </p:nvPr>
        </p:nvSpPr>
        <p:spPr>
          <a:xfrm>
            <a:off x="396240" y="-233222"/>
            <a:ext cx="8274424" cy="1002998"/>
          </a:xfrm>
        </p:spPr>
        <p:txBody>
          <a:bodyPr/>
          <a:lstStyle/>
          <a:p>
            <a:r>
              <a:rPr lang="en-US" dirty="0"/>
              <a:t>FY25 Proposed CX Priorities – Template</a:t>
            </a:r>
          </a:p>
        </p:txBody>
      </p:sp>
      <p:graphicFrame>
        <p:nvGraphicFramePr>
          <p:cNvPr id="12" name="Table 5">
            <a:extLst>
              <a:ext uri="{FF2B5EF4-FFF2-40B4-BE49-F238E27FC236}">
                <a16:creationId xmlns:a16="http://schemas.microsoft.com/office/drawing/2014/main" id="{E955AC44-A9DD-4B5A-A37F-71796F1BD148}"/>
              </a:ext>
            </a:extLst>
          </p:cNvPr>
          <p:cNvGraphicFramePr>
            <a:graphicFrameLocks noGrp="1"/>
          </p:cNvGraphicFramePr>
          <p:nvPr>
            <p:extLst>
              <p:ext uri="{D42A27DB-BD31-4B8C-83A1-F6EECF244321}">
                <p14:modId xmlns:p14="http://schemas.microsoft.com/office/powerpoint/2010/main" val="2798644708"/>
              </p:ext>
            </p:extLst>
          </p:nvPr>
        </p:nvGraphicFramePr>
        <p:xfrm>
          <a:off x="396240" y="997637"/>
          <a:ext cx="11411712" cy="3934160"/>
        </p:xfrm>
        <a:graphic>
          <a:graphicData uri="http://schemas.openxmlformats.org/drawingml/2006/table">
            <a:tbl>
              <a:tblPr firstRow="1" bandRow="1">
                <a:tableStyleId>{5A111915-BE36-4E01-A7E5-04B1672EAD32}</a:tableStyleId>
              </a:tblPr>
              <a:tblGrid>
                <a:gridCol w="1929384">
                  <a:extLst>
                    <a:ext uri="{9D8B030D-6E8A-4147-A177-3AD203B41FA5}">
                      <a16:colId xmlns:a16="http://schemas.microsoft.com/office/drawing/2014/main" val="1543520504"/>
                    </a:ext>
                  </a:extLst>
                </a:gridCol>
                <a:gridCol w="2532888">
                  <a:extLst>
                    <a:ext uri="{9D8B030D-6E8A-4147-A177-3AD203B41FA5}">
                      <a16:colId xmlns:a16="http://schemas.microsoft.com/office/drawing/2014/main" val="2065667377"/>
                    </a:ext>
                  </a:extLst>
                </a:gridCol>
                <a:gridCol w="3319272">
                  <a:extLst>
                    <a:ext uri="{9D8B030D-6E8A-4147-A177-3AD203B41FA5}">
                      <a16:colId xmlns:a16="http://schemas.microsoft.com/office/drawing/2014/main" val="4141441388"/>
                    </a:ext>
                  </a:extLst>
                </a:gridCol>
                <a:gridCol w="3630168">
                  <a:extLst>
                    <a:ext uri="{9D8B030D-6E8A-4147-A177-3AD203B41FA5}">
                      <a16:colId xmlns:a16="http://schemas.microsoft.com/office/drawing/2014/main" val="963764292"/>
                    </a:ext>
                  </a:extLst>
                </a:gridCol>
              </a:tblGrid>
              <a:tr h="0">
                <a:tc>
                  <a:txBody>
                    <a:bodyPr/>
                    <a:lstStyle/>
                    <a:p>
                      <a:r>
                        <a:rPr lang="en-US" dirty="0">
                          <a:solidFill>
                            <a:schemeClr val="tx1"/>
                          </a:solidFill>
                        </a:rPr>
                        <a:t>Impact Statement</a:t>
                      </a:r>
                    </a:p>
                  </a:txBody>
                  <a:tcPr/>
                </a:tc>
                <a:tc>
                  <a:txBody>
                    <a:bodyPr/>
                    <a:lstStyle/>
                    <a:p>
                      <a:r>
                        <a:rPr lang="en-US" dirty="0">
                          <a:solidFill>
                            <a:schemeClr val="tx1"/>
                          </a:solidFill>
                        </a:rPr>
                        <a:t>Expected FY25 Activities</a:t>
                      </a:r>
                    </a:p>
                  </a:txBody>
                  <a:tcPr/>
                </a:tc>
                <a:tc>
                  <a:txBody>
                    <a:bodyPr/>
                    <a:lstStyle/>
                    <a:p>
                      <a:r>
                        <a:rPr lang="en-US" dirty="0">
                          <a:solidFill>
                            <a:schemeClr val="tx1"/>
                          </a:solidFill>
                        </a:rPr>
                        <a:t>Initial Estimation of FY25 Budget</a:t>
                      </a:r>
                    </a:p>
                  </a:txBody>
                  <a:tcPr/>
                </a:tc>
                <a:tc>
                  <a:txBody>
                    <a:bodyPr/>
                    <a:lstStyle/>
                    <a:p>
                      <a:r>
                        <a:rPr lang="en-US" dirty="0">
                          <a:solidFill>
                            <a:schemeClr val="tx1"/>
                          </a:solidFill>
                        </a:rPr>
                        <a:t>Initial Idea for Proposed Account</a:t>
                      </a:r>
                    </a:p>
                  </a:txBody>
                  <a:tcPr/>
                </a:tc>
                <a:extLst>
                  <a:ext uri="{0D108BD9-81ED-4DB2-BD59-A6C34878D82A}">
                    <a16:rowId xmlns:a16="http://schemas.microsoft.com/office/drawing/2014/main" val="1729577858"/>
                  </a:ext>
                </a:extLst>
              </a:tr>
              <a:tr h="605252">
                <a:tc>
                  <a:txBody>
                    <a:bodyPr/>
                    <a:lstStyle/>
                    <a:p>
                      <a:endParaRPr lang="en-US" sz="1100" b="1" i="1" dirty="0">
                        <a:solidFill>
                          <a:schemeClr val="tx2"/>
                        </a:solidFill>
                      </a:endParaRPr>
                    </a:p>
                  </a:txBody>
                  <a:tcPr>
                    <a:solidFill>
                      <a:schemeClr val="tx1"/>
                    </a:solidFill>
                  </a:tcPr>
                </a:tc>
                <a:tc>
                  <a:txBody>
                    <a:bodyPr/>
                    <a:lstStyle/>
                    <a:p>
                      <a:pPr marL="285750" indent="-285750">
                        <a:buFont typeface="Arial" panose="020B0604020202020204" pitchFamily="34" charset="0"/>
                        <a:buChar char="•"/>
                      </a:pPr>
                      <a:endParaRPr lang="en-US" sz="1100" i="1" dirty="0">
                        <a:solidFill>
                          <a:schemeClr val="tx2"/>
                        </a:solidFill>
                      </a:endParaRPr>
                    </a:p>
                  </a:txBody>
                  <a:tcPr>
                    <a:solidFill>
                      <a:schemeClr val="tx1"/>
                    </a:solidFill>
                  </a:tcPr>
                </a:tc>
                <a:tc>
                  <a:txBody>
                    <a:bodyPr/>
                    <a:lstStyle/>
                    <a:p>
                      <a:endParaRPr lang="en-US" sz="1100" i="1" dirty="0">
                        <a:solidFill>
                          <a:schemeClr val="tx2"/>
                        </a:solidFill>
                      </a:endParaRPr>
                    </a:p>
                  </a:txBody>
                  <a:tcPr>
                    <a:solidFill>
                      <a:schemeClr val="tx1"/>
                    </a:solidFill>
                  </a:tcPr>
                </a:tc>
                <a:tc>
                  <a:txBody>
                    <a:bodyPr/>
                    <a:lstStyle/>
                    <a:p>
                      <a:endParaRPr lang="en-US" sz="1100" i="1" dirty="0">
                        <a:solidFill>
                          <a:schemeClr val="tx2"/>
                        </a:solidFill>
                      </a:endParaRPr>
                    </a:p>
                  </a:txBody>
                  <a:tcPr>
                    <a:solidFill>
                      <a:schemeClr val="tx1"/>
                    </a:solidFill>
                  </a:tcPr>
                </a:tc>
                <a:extLst>
                  <a:ext uri="{0D108BD9-81ED-4DB2-BD59-A6C34878D82A}">
                    <a16:rowId xmlns:a16="http://schemas.microsoft.com/office/drawing/2014/main" val="2546268990"/>
                  </a:ext>
                </a:extLst>
              </a:tr>
              <a:tr h="658187">
                <a:tc>
                  <a:txBody>
                    <a:bodyPr/>
                    <a:lstStyle/>
                    <a:p>
                      <a:endParaRPr lang="en-US" sz="1100" b="1" i="1" dirty="0">
                        <a:solidFill>
                          <a:schemeClr val="tx2"/>
                        </a:solidFill>
                      </a:endParaRPr>
                    </a:p>
                  </a:txBody>
                  <a:tcPr>
                    <a:solidFill>
                      <a:schemeClr val="tx1"/>
                    </a:solidFill>
                  </a:tcPr>
                </a:tc>
                <a:tc>
                  <a:txBody>
                    <a:bodyPr/>
                    <a:lstStyle/>
                    <a:p>
                      <a:pPr marL="285750" indent="-285750">
                        <a:buFont typeface="Arial" panose="020B0604020202020204" pitchFamily="34" charset="0"/>
                        <a:buChar char="•"/>
                      </a:pPr>
                      <a:endParaRPr lang="en-US" sz="1100" i="1" dirty="0">
                        <a:solidFill>
                          <a:schemeClr val="tx2"/>
                        </a:solidFill>
                      </a:endParaRPr>
                    </a:p>
                  </a:txBody>
                  <a:tcPr>
                    <a:solidFill>
                      <a:schemeClr val="tx1"/>
                    </a:solidFill>
                  </a:tcPr>
                </a:tc>
                <a:tc>
                  <a:txBody>
                    <a:bodyPr/>
                    <a:lstStyle/>
                    <a:p>
                      <a:endParaRPr lang="en-US" sz="1100" i="1" dirty="0">
                        <a:solidFill>
                          <a:schemeClr val="tx2"/>
                        </a:solidFill>
                      </a:endParaRPr>
                    </a:p>
                  </a:txBody>
                  <a:tcPr>
                    <a:solidFill>
                      <a:schemeClr val="tx1"/>
                    </a:solidFill>
                  </a:tcPr>
                </a:tc>
                <a:tc>
                  <a:txBody>
                    <a:bodyPr/>
                    <a:lstStyle/>
                    <a:p>
                      <a:endParaRPr lang="en-US" sz="1100" i="1" dirty="0">
                        <a:solidFill>
                          <a:schemeClr val="tx2"/>
                        </a:solidFill>
                      </a:endParaRPr>
                    </a:p>
                  </a:txBody>
                  <a:tcPr>
                    <a:solidFill>
                      <a:schemeClr val="tx1"/>
                    </a:solidFill>
                  </a:tcPr>
                </a:tc>
                <a:extLst>
                  <a:ext uri="{0D108BD9-81ED-4DB2-BD59-A6C34878D82A}">
                    <a16:rowId xmlns:a16="http://schemas.microsoft.com/office/drawing/2014/main" val="3888615965"/>
                  </a:ext>
                </a:extLst>
              </a:tr>
              <a:tr h="668091">
                <a:tc>
                  <a:txBody>
                    <a:bodyPr/>
                    <a:lstStyle/>
                    <a:p>
                      <a:endParaRPr lang="en-US" sz="1100" b="1" i="1" dirty="0">
                        <a:solidFill>
                          <a:schemeClr val="tx2"/>
                        </a:solidFill>
                      </a:endParaRPr>
                    </a:p>
                  </a:txBody>
                  <a:tcPr>
                    <a:solidFill>
                      <a:schemeClr val="tx1"/>
                    </a:solidFill>
                  </a:tcPr>
                </a:tc>
                <a:tc>
                  <a:txBody>
                    <a:bodyPr/>
                    <a:lstStyle/>
                    <a:p>
                      <a:pPr marL="285750" indent="-285750">
                        <a:buFont typeface="Arial" panose="020B0604020202020204" pitchFamily="34" charset="0"/>
                        <a:buChar char="•"/>
                      </a:pPr>
                      <a:endParaRPr lang="en-US" sz="1100" i="1" dirty="0">
                        <a:solidFill>
                          <a:schemeClr val="tx2"/>
                        </a:solidFill>
                      </a:endParaRPr>
                    </a:p>
                  </a:txBody>
                  <a:tcPr>
                    <a:solidFill>
                      <a:schemeClr val="tx1"/>
                    </a:solidFill>
                  </a:tcPr>
                </a:tc>
                <a:tc>
                  <a:txBody>
                    <a:bodyPr/>
                    <a:lstStyle/>
                    <a:p>
                      <a:endParaRPr lang="en-US" sz="1100" i="1" dirty="0">
                        <a:solidFill>
                          <a:schemeClr val="tx2"/>
                        </a:solidFill>
                      </a:endParaRPr>
                    </a:p>
                  </a:txBody>
                  <a:tcPr>
                    <a:solidFill>
                      <a:schemeClr val="tx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i="1" dirty="0">
                        <a:solidFill>
                          <a:schemeClr val="tx2"/>
                        </a:solidFill>
                      </a:endParaRPr>
                    </a:p>
                  </a:txBody>
                  <a:tcPr>
                    <a:solidFill>
                      <a:schemeClr val="tx1"/>
                    </a:solidFill>
                  </a:tcPr>
                </a:tc>
                <a:extLst>
                  <a:ext uri="{0D108BD9-81ED-4DB2-BD59-A6C34878D82A}">
                    <a16:rowId xmlns:a16="http://schemas.microsoft.com/office/drawing/2014/main" val="2589344713"/>
                  </a:ext>
                </a:extLst>
              </a:tr>
              <a:tr h="818435">
                <a:tc>
                  <a:txBody>
                    <a:bodyPr/>
                    <a:lstStyle/>
                    <a:p>
                      <a:endParaRPr lang="en-US" sz="1100" b="1" i="1" dirty="0">
                        <a:solidFill>
                          <a:schemeClr val="tx2"/>
                        </a:solidFill>
                      </a:endParaRPr>
                    </a:p>
                  </a:txBody>
                  <a:tcPr>
                    <a:solidFill>
                      <a:schemeClr val="tx1"/>
                    </a:solidFill>
                  </a:tcPr>
                </a:tc>
                <a:tc>
                  <a:txBody>
                    <a:bodyPr/>
                    <a:lstStyle/>
                    <a:p>
                      <a:pPr marL="285750" indent="-285750">
                        <a:buFont typeface="Arial" panose="020B0604020202020204" pitchFamily="34" charset="0"/>
                        <a:buChar char="•"/>
                      </a:pPr>
                      <a:endParaRPr lang="en-US" sz="1100" i="1" dirty="0">
                        <a:solidFill>
                          <a:schemeClr val="tx2"/>
                        </a:solidFill>
                      </a:endParaRPr>
                    </a:p>
                  </a:txBody>
                  <a:tcPr>
                    <a:solidFill>
                      <a:schemeClr val="tx1"/>
                    </a:solidFill>
                  </a:tcPr>
                </a:tc>
                <a:tc>
                  <a:txBody>
                    <a:bodyPr/>
                    <a:lstStyle/>
                    <a:p>
                      <a:endParaRPr lang="en-US" sz="1100" i="1" dirty="0">
                        <a:solidFill>
                          <a:schemeClr val="tx2"/>
                        </a:solidFill>
                      </a:endParaRPr>
                    </a:p>
                  </a:txBody>
                  <a:tcPr>
                    <a:solidFill>
                      <a:schemeClr val="tx1"/>
                    </a:solidFill>
                  </a:tcPr>
                </a:tc>
                <a:tc>
                  <a:txBody>
                    <a:bodyPr/>
                    <a:lstStyle/>
                    <a:p>
                      <a:endParaRPr lang="en-US" sz="1100" i="1" dirty="0">
                        <a:solidFill>
                          <a:schemeClr val="tx2"/>
                        </a:solidFill>
                      </a:endParaRPr>
                    </a:p>
                  </a:txBody>
                  <a:tcPr>
                    <a:solidFill>
                      <a:schemeClr val="tx1"/>
                    </a:solidFill>
                  </a:tcPr>
                </a:tc>
                <a:extLst>
                  <a:ext uri="{0D108BD9-81ED-4DB2-BD59-A6C34878D82A}">
                    <a16:rowId xmlns:a16="http://schemas.microsoft.com/office/drawing/2014/main" val="4003261790"/>
                  </a:ext>
                </a:extLst>
              </a:tr>
              <a:tr h="818435">
                <a:tc>
                  <a:txBody>
                    <a:bodyPr/>
                    <a:lstStyle/>
                    <a:p>
                      <a:endParaRPr lang="en-US" sz="1100" b="1" i="1" dirty="0">
                        <a:solidFill>
                          <a:schemeClr val="tx2"/>
                        </a:solidFill>
                      </a:endParaRPr>
                    </a:p>
                  </a:txBody>
                  <a:tcPr>
                    <a:solidFill>
                      <a:schemeClr val="tx1"/>
                    </a:solidFill>
                  </a:tcPr>
                </a:tc>
                <a:tc>
                  <a:txBody>
                    <a:bodyPr/>
                    <a:lstStyle/>
                    <a:p>
                      <a:pPr marL="285750" indent="-285750">
                        <a:buFont typeface="Arial" panose="020B0604020202020204" pitchFamily="34" charset="0"/>
                        <a:buChar char="•"/>
                      </a:pPr>
                      <a:endParaRPr lang="en-US" sz="1100" i="1" dirty="0">
                        <a:solidFill>
                          <a:schemeClr val="tx2"/>
                        </a:solidFill>
                      </a:endParaRPr>
                    </a:p>
                  </a:txBody>
                  <a:tcPr>
                    <a:solidFill>
                      <a:schemeClr val="tx1"/>
                    </a:solidFill>
                  </a:tcPr>
                </a:tc>
                <a:tc>
                  <a:txBody>
                    <a:bodyPr/>
                    <a:lstStyle/>
                    <a:p>
                      <a:endParaRPr lang="en-US" sz="1100" i="1" dirty="0">
                        <a:solidFill>
                          <a:schemeClr val="tx2"/>
                        </a:solidFill>
                      </a:endParaRPr>
                    </a:p>
                  </a:txBody>
                  <a:tcPr>
                    <a:solidFill>
                      <a:schemeClr val="tx1"/>
                    </a:solidFill>
                  </a:tcPr>
                </a:tc>
                <a:tc>
                  <a:txBody>
                    <a:bodyPr/>
                    <a:lstStyle/>
                    <a:p>
                      <a:endParaRPr lang="en-US" sz="1100" i="1" dirty="0">
                        <a:solidFill>
                          <a:schemeClr val="tx2"/>
                        </a:solidFill>
                      </a:endParaRPr>
                    </a:p>
                  </a:txBody>
                  <a:tcPr>
                    <a:solidFill>
                      <a:schemeClr val="tx1"/>
                    </a:solidFill>
                  </a:tcPr>
                </a:tc>
                <a:extLst>
                  <a:ext uri="{0D108BD9-81ED-4DB2-BD59-A6C34878D82A}">
                    <a16:rowId xmlns:a16="http://schemas.microsoft.com/office/drawing/2014/main" val="1893264150"/>
                  </a:ext>
                </a:extLst>
              </a:tr>
            </a:tbl>
          </a:graphicData>
        </a:graphic>
      </p:graphicFrame>
    </p:spTree>
    <p:extLst>
      <p:ext uri="{BB962C8B-B14F-4D97-AF65-F5344CB8AC3E}">
        <p14:creationId xmlns:p14="http://schemas.microsoft.com/office/powerpoint/2010/main" val="506072268"/>
      </p:ext>
    </p:extLst>
  </p:cSld>
  <p:clrMapOvr>
    <a:masterClrMapping/>
  </p:clrMapOvr>
</p:sld>
</file>

<file path=ppt/theme/theme1.xml><?xml version="1.0" encoding="utf-8"?>
<a:theme xmlns:a="http://schemas.openxmlformats.org/drawingml/2006/main" name="1_Office Theme">
  <a:themeElements>
    <a:clrScheme name="P.Gov/USWDS">
      <a:dk1>
        <a:srgbClr val="FFFFFF"/>
      </a:dk1>
      <a:lt1>
        <a:srgbClr val="D6D7D9"/>
      </a:lt1>
      <a:dk2>
        <a:srgbClr val="112E51"/>
      </a:dk2>
      <a:lt2>
        <a:srgbClr val="9BDAF1"/>
      </a:lt2>
      <a:accent1>
        <a:srgbClr val="FAD980"/>
      </a:accent1>
      <a:accent2>
        <a:srgbClr val="94BFA2"/>
      </a:accent2>
      <a:accent3>
        <a:srgbClr val="E31C3D"/>
      </a:accent3>
      <a:accent4>
        <a:srgbClr val="FDB81E"/>
      </a:accent4>
      <a:accent5>
        <a:srgbClr val="046B99"/>
      </a:accent5>
      <a:accent6>
        <a:srgbClr val="48A463"/>
      </a:accent6>
      <a:hlink>
        <a:srgbClr val="3D94D0"/>
      </a:hlink>
      <a:folHlink>
        <a:srgbClr val="4C2C9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otalTime>1821</TotalTime>
  <Words>522</Words>
  <Application>Microsoft Office PowerPoint</Application>
  <PresentationFormat>Widescreen</PresentationFormat>
  <Paragraphs>64</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Century Schoolbook</vt:lpstr>
      <vt:lpstr>Source Sans Pro</vt:lpstr>
      <vt:lpstr>Source Sans Pro Bold</vt:lpstr>
      <vt:lpstr>1_Office Theme</vt:lpstr>
      <vt:lpstr>June 2023 Template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Action Plan Template  &amp; Next Steps</dc:title>
  <dc:creator>Earley, Mo E. EOP/OMB</dc:creator>
  <cp:lastModifiedBy>Boland, Amira C. EOP/OMB</cp:lastModifiedBy>
  <cp:revision>109</cp:revision>
  <dcterms:created xsi:type="dcterms:W3CDTF">2023-03-27T20:27:52Z</dcterms:created>
  <dcterms:modified xsi:type="dcterms:W3CDTF">2023-04-14T14:51:25Z</dcterms:modified>
</cp:coreProperties>
</file>